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256" r:id="rId2"/>
    <p:sldId id="257" r:id="rId3"/>
    <p:sldId id="258" r:id="rId4"/>
    <p:sldId id="260" r:id="rId5"/>
    <p:sldId id="259" r:id="rId6"/>
    <p:sldId id="263" r:id="rId7"/>
    <p:sldId id="261" r:id="rId8"/>
    <p:sldId id="262" r:id="rId9"/>
    <p:sldId id="264" r:id="rId10"/>
    <p:sldId id="266" r:id="rId11"/>
    <p:sldId id="265" r:id="rId12"/>
    <p:sldId id="268" r:id="rId13"/>
    <p:sldId id="267" r:id="rId14"/>
  </p:sldIdLst>
  <p:sldSz cx="12192000" cy="6858000"/>
  <p:notesSz cx="6858000" cy="9144000"/>
  <p:defaultTextStyle>
    <a:defPPr>
      <a:defRPr lang="zh-H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3300"/>
    <a:srgbClr val="666633"/>
    <a:srgbClr val="660066"/>
    <a:srgbClr val="006600"/>
    <a:srgbClr val="339966"/>
    <a:srgbClr val="003A00"/>
    <a:srgbClr val="0033CC"/>
    <a:srgbClr val="00CC33"/>
    <a:srgbClr val="993300"/>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C82281-6D8D-6D48-AF8A-C4A8385DB883}" v="108" dt="2022-05-02T13:26:24.1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614" autoAdjust="0"/>
    <p:restoredTop sz="87617"/>
  </p:normalViewPr>
  <p:slideViewPr>
    <p:cSldViewPr snapToGrid="0">
      <p:cViewPr>
        <p:scale>
          <a:sx n="103" d="100"/>
          <a:sy n="103" d="100"/>
        </p:scale>
        <p:origin x="2008" y="416"/>
      </p:cViewPr>
      <p:guideLst/>
    </p:cSldViewPr>
  </p:slideViewPr>
  <p:notesTextViewPr>
    <p:cViewPr>
      <p:scale>
        <a:sx n="1" d="1"/>
        <a:sy n="1" d="1"/>
      </p:scale>
      <p:origin x="0" y="0"/>
    </p:cViewPr>
  </p:notesTextViewPr>
  <p:notesViewPr>
    <p:cSldViewPr snapToGrid="0">
      <p:cViewPr>
        <p:scale>
          <a:sx n="134" d="100"/>
          <a:sy n="134" d="100"/>
        </p:scale>
        <p:origin x="2216" y="14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21" Type="http://schemas.microsoft.com/office/2016/11/relationships/changesInfo" Target="changesInfos/changesInfo1.xml"/><Relationship Id="rId22"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handoutMaster" Target="handoutMasters/handout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U Shiyi" userId="7b1f1547-6dd0-4722-8ffe-fd2bd0b9afbb" providerId="ADAL" clId="{C4C82281-6D8D-6D48-AF8A-C4A8385DB883}"/>
    <pc:docChg chg="undo custSel addSld modSld sldOrd">
      <pc:chgData name="LIU Shiyi" userId="7b1f1547-6dd0-4722-8ffe-fd2bd0b9afbb" providerId="ADAL" clId="{C4C82281-6D8D-6D48-AF8A-C4A8385DB883}" dt="2022-05-02T13:26:27.589" v="6172"/>
      <pc:docMkLst>
        <pc:docMk/>
      </pc:docMkLst>
      <pc:sldChg chg="addSp modSp mod modNotes modNotesTx">
        <pc:chgData name="LIU Shiyi" userId="7b1f1547-6dd0-4722-8ffe-fd2bd0b9afbb" providerId="ADAL" clId="{C4C82281-6D8D-6D48-AF8A-C4A8385DB883}" dt="2022-05-02T13:26:27.589" v="6172"/>
        <pc:sldMkLst>
          <pc:docMk/>
          <pc:sldMk cId="2244976621" sldId="256"/>
        </pc:sldMkLst>
        <pc:spChg chg="add mod">
          <ac:chgData name="LIU Shiyi" userId="7b1f1547-6dd0-4722-8ffe-fd2bd0b9afbb" providerId="ADAL" clId="{C4C82281-6D8D-6D48-AF8A-C4A8385DB883}" dt="2022-05-02T12:36:05.091" v="3725" actId="20577"/>
          <ac:spMkLst>
            <pc:docMk/>
            <pc:sldMk cId="2244976621" sldId="256"/>
            <ac:spMk id="2" creationId="{358B85BE-DAE7-204B-8E10-40437D1F58D2}"/>
          </ac:spMkLst>
        </pc:spChg>
        <pc:spChg chg="mod">
          <ac:chgData name="LIU Shiyi" userId="7b1f1547-6dd0-4722-8ffe-fd2bd0b9afbb" providerId="ADAL" clId="{C4C82281-6D8D-6D48-AF8A-C4A8385DB883}" dt="2022-05-02T06:20:13.239" v="9" actId="20577"/>
          <ac:spMkLst>
            <pc:docMk/>
            <pc:sldMk cId="2244976621" sldId="256"/>
            <ac:spMk id="3" creationId="{00000000-0000-0000-0000-000000000000}"/>
          </ac:spMkLst>
        </pc:spChg>
        <pc:spChg chg="add mod">
          <ac:chgData name="LIU Shiyi" userId="7b1f1547-6dd0-4722-8ffe-fd2bd0b9afbb" providerId="ADAL" clId="{C4C82281-6D8D-6D48-AF8A-C4A8385DB883}" dt="2022-05-02T06:22:44.192" v="94" actId="1076"/>
          <ac:spMkLst>
            <pc:docMk/>
            <pc:sldMk cId="2244976621" sldId="256"/>
            <ac:spMk id="4" creationId="{ED960FFE-9258-1E41-9490-C8FBE23E7F9A}"/>
          </ac:spMkLst>
        </pc:spChg>
      </pc:sldChg>
      <pc:sldChg chg="addSp delSp modSp mod modNotes modNotesTx">
        <pc:chgData name="LIU Shiyi" userId="7b1f1547-6dd0-4722-8ffe-fd2bd0b9afbb" providerId="ADAL" clId="{C4C82281-6D8D-6D48-AF8A-C4A8385DB883}" dt="2022-05-02T12:15:40.549" v="3380" actId="20577"/>
        <pc:sldMkLst>
          <pc:docMk/>
          <pc:sldMk cId="772193529" sldId="257"/>
        </pc:sldMkLst>
        <pc:spChg chg="del mod">
          <ac:chgData name="LIU Shiyi" userId="7b1f1547-6dd0-4722-8ffe-fd2bd0b9afbb" providerId="ADAL" clId="{C4C82281-6D8D-6D48-AF8A-C4A8385DB883}" dt="2022-05-02T06:25:58.855" v="254" actId="478"/>
          <ac:spMkLst>
            <pc:docMk/>
            <pc:sldMk cId="772193529" sldId="257"/>
            <ac:spMk id="3" creationId="{00000000-0000-0000-0000-000000000000}"/>
          </ac:spMkLst>
        </pc:spChg>
        <pc:spChg chg="mod">
          <ac:chgData name="LIU Shiyi" userId="7b1f1547-6dd0-4722-8ffe-fd2bd0b9afbb" providerId="ADAL" clId="{C4C82281-6D8D-6D48-AF8A-C4A8385DB883}" dt="2022-05-02T11:23:30.915" v="3056" actId="14100"/>
          <ac:spMkLst>
            <pc:docMk/>
            <pc:sldMk cId="772193529" sldId="257"/>
            <ac:spMk id="4" creationId="{00000000-0000-0000-0000-000000000000}"/>
          </ac:spMkLst>
        </pc:spChg>
        <pc:spChg chg="mod">
          <ac:chgData name="LIU Shiyi" userId="7b1f1547-6dd0-4722-8ffe-fd2bd0b9afbb" providerId="ADAL" clId="{C4C82281-6D8D-6D48-AF8A-C4A8385DB883}" dt="2022-05-02T06:27:48.934" v="314" actId="20577"/>
          <ac:spMkLst>
            <pc:docMk/>
            <pc:sldMk cId="772193529" sldId="257"/>
            <ac:spMk id="5" creationId="{00000000-0000-0000-0000-000000000000}"/>
          </ac:spMkLst>
        </pc:spChg>
        <pc:picChg chg="add del mod">
          <ac:chgData name="LIU Shiyi" userId="7b1f1547-6dd0-4722-8ffe-fd2bd0b9afbb" providerId="ADAL" clId="{C4C82281-6D8D-6D48-AF8A-C4A8385DB883}" dt="2022-05-02T11:43:01.286" v="3069" actId="478"/>
          <ac:picMkLst>
            <pc:docMk/>
            <pc:sldMk cId="772193529" sldId="257"/>
            <ac:picMk id="6" creationId="{2AAC73A5-B98B-A342-AAE9-5287C3653EAF}"/>
          </ac:picMkLst>
        </pc:picChg>
      </pc:sldChg>
      <pc:sldChg chg="addSp delSp modSp new mod modNotes">
        <pc:chgData name="LIU Shiyi" userId="7b1f1547-6dd0-4722-8ffe-fd2bd0b9afbb" providerId="ADAL" clId="{C4C82281-6D8D-6D48-AF8A-C4A8385DB883}" dt="2022-05-02T12:16:31.335" v="3509" actId="20577"/>
        <pc:sldMkLst>
          <pc:docMk/>
          <pc:sldMk cId="184162995" sldId="258"/>
        </pc:sldMkLst>
        <pc:spChg chg="del">
          <ac:chgData name="LIU Shiyi" userId="7b1f1547-6dd0-4722-8ffe-fd2bd0b9afbb" providerId="ADAL" clId="{C4C82281-6D8D-6D48-AF8A-C4A8385DB883}" dt="2022-05-02T06:30:53.760" v="348"/>
          <ac:spMkLst>
            <pc:docMk/>
            <pc:sldMk cId="184162995" sldId="258"/>
            <ac:spMk id="2" creationId="{CB124E53-9215-6F4D-804E-AA9B260291AA}"/>
          </ac:spMkLst>
        </pc:spChg>
        <pc:spChg chg="add mod">
          <ac:chgData name="LIU Shiyi" userId="7b1f1547-6dd0-4722-8ffe-fd2bd0b9afbb" providerId="ADAL" clId="{C4C82281-6D8D-6D48-AF8A-C4A8385DB883}" dt="2022-05-02T06:28:05.866" v="347" actId="20577"/>
          <ac:spMkLst>
            <pc:docMk/>
            <pc:sldMk cId="184162995" sldId="258"/>
            <ac:spMk id="3" creationId="{78E4B942-0345-0B48-8927-F9F235BEA738}"/>
          </ac:spMkLst>
        </pc:spChg>
        <pc:spChg chg="add mod">
          <ac:chgData name="LIU Shiyi" userId="7b1f1547-6dd0-4722-8ffe-fd2bd0b9afbb" providerId="ADAL" clId="{C4C82281-6D8D-6D48-AF8A-C4A8385DB883}" dt="2022-05-02T06:43:30.641" v="1089" actId="20577"/>
          <ac:spMkLst>
            <pc:docMk/>
            <pc:sldMk cId="184162995" sldId="258"/>
            <ac:spMk id="6" creationId="{98973BC8-A5C5-2449-93C9-D35D48D6F4C6}"/>
          </ac:spMkLst>
        </pc:spChg>
        <pc:picChg chg="add mod">
          <ac:chgData name="LIU Shiyi" userId="7b1f1547-6dd0-4722-8ffe-fd2bd0b9afbb" providerId="ADAL" clId="{C4C82281-6D8D-6D48-AF8A-C4A8385DB883}" dt="2022-05-02T06:31:54.374" v="357" actId="1076"/>
          <ac:picMkLst>
            <pc:docMk/>
            <pc:sldMk cId="184162995" sldId="258"/>
            <ac:picMk id="5" creationId="{7529D4FF-A004-894B-ABEC-7564F6D24F68}"/>
          </ac:picMkLst>
        </pc:picChg>
      </pc:sldChg>
      <pc:sldChg chg="addSp delSp modSp new mod modClrScheme chgLayout modNotes">
        <pc:chgData name="LIU Shiyi" userId="7b1f1547-6dd0-4722-8ffe-fd2bd0b9afbb" providerId="ADAL" clId="{C4C82281-6D8D-6D48-AF8A-C4A8385DB883}" dt="2022-05-02T12:49:26.563" v="3736" actId="5793"/>
        <pc:sldMkLst>
          <pc:docMk/>
          <pc:sldMk cId="303850406" sldId="259"/>
        </pc:sldMkLst>
        <pc:spChg chg="del">
          <ac:chgData name="LIU Shiyi" userId="7b1f1547-6dd0-4722-8ffe-fd2bd0b9afbb" providerId="ADAL" clId="{C4C82281-6D8D-6D48-AF8A-C4A8385DB883}" dt="2022-05-02T07:19:51.542" v="1170" actId="26606"/>
          <ac:spMkLst>
            <pc:docMk/>
            <pc:sldMk cId="303850406" sldId="259"/>
            <ac:spMk id="2" creationId="{03AA41A8-5F0A-6047-B853-DA6FEC70ABB5}"/>
          </ac:spMkLst>
        </pc:spChg>
        <pc:spChg chg="add del mod">
          <ac:chgData name="LIU Shiyi" userId="7b1f1547-6dd0-4722-8ffe-fd2bd0b9afbb" providerId="ADAL" clId="{C4C82281-6D8D-6D48-AF8A-C4A8385DB883}" dt="2022-05-02T07:41:24.396" v="1684"/>
          <ac:spMkLst>
            <pc:docMk/>
            <pc:sldMk cId="303850406" sldId="259"/>
            <ac:spMk id="4" creationId="{37ECAC41-D134-A14A-8DDA-B6DAA7C9CD89}"/>
          </ac:spMkLst>
        </pc:spChg>
        <pc:spChg chg="add del mod">
          <ac:chgData name="LIU Shiyi" userId="7b1f1547-6dd0-4722-8ffe-fd2bd0b9afbb" providerId="ADAL" clId="{C4C82281-6D8D-6D48-AF8A-C4A8385DB883}" dt="2022-05-02T08:04:49.355" v="1897" actId="478"/>
          <ac:spMkLst>
            <pc:docMk/>
            <pc:sldMk cId="303850406" sldId="259"/>
            <ac:spMk id="5" creationId="{6A56FED6-EFC2-2E45-A0D2-73CD02A07BFF}"/>
          </ac:spMkLst>
        </pc:spChg>
        <pc:spChg chg="add mod">
          <ac:chgData name="LIU Shiyi" userId="7b1f1547-6dd0-4722-8ffe-fd2bd0b9afbb" providerId="ADAL" clId="{C4C82281-6D8D-6D48-AF8A-C4A8385DB883}" dt="2022-05-02T12:49:26.563" v="3736" actId="5793"/>
          <ac:spMkLst>
            <pc:docMk/>
            <pc:sldMk cId="303850406" sldId="259"/>
            <ac:spMk id="8" creationId="{3EB05AD7-2136-72EF-E077-7A3D13960AC0}"/>
          </ac:spMkLst>
        </pc:spChg>
        <pc:spChg chg="add mod">
          <ac:chgData name="LIU Shiyi" userId="7b1f1547-6dd0-4722-8ffe-fd2bd0b9afbb" providerId="ADAL" clId="{C4C82281-6D8D-6D48-AF8A-C4A8385DB883}" dt="2022-05-02T08:04:49.800" v="1898"/>
          <ac:spMkLst>
            <pc:docMk/>
            <pc:sldMk cId="303850406" sldId="259"/>
            <ac:spMk id="9" creationId="{9FB415DA-7AA6-6944-812C-47E802EC6CF0}"/>
          </ac:spMkLst>
        </pc:spChg>
        <pc:picChg chg="add mod">
          <ac:chgData name="LIU Shiyi" userId="7b1f1547-6dd0-4722-8ffe-fd2bd0b9afbb" providerId="ADAL" clId="{C4C82281-6D8D-6D48-AF8A-C4A8385DB883}" dt="2022-05-02T07:32:45.181" v="1474" actId="1076"/>
          <ac:picMkLst>
            <pc:docMk/>
            <pc:sldMk cId="303850406" sldId="259"/>
            <ac:picMk id="3" creationId="{63FD2568-F4EC-CA41-9B41-63FD04BD56F7}"/>
          </ac:picMkLst>
        </pc:picChg>
        <pc:picChg chg="add mod">
          <ac:chgData name="LIU Shiyi" userId="7b1f1547-6dd0-4722-8ffe-fd2bd0b9afbb" providerId="ADAL" clId="{C4C82281-6D8D-6D48-AF8A-C4A8385DB883}" dt="2022-05-02T07:32:30.464" v="1469" actId="14100"/>
          <ac:picMkLst>
            <pc:docMk/>
            <pc:sldMk cId="303850406" sldId="259"/>
            <ac:picMk id="6" creationId="{3F729036-6699-7C4D-AE8B-AFA4D71B1F57}"/>
          </ac:picMkLst>
        </pc:picChg>
      </pc:sldChg>
      <pc:sldChg chg="addSp delSp modSp new mod modNotes modNotesTx">
        <pc:chgData name="LIU Shiyi" userId="7b1f1547-6dd0-4722-8ffe-fd2bd0b9afbb" providerId="ADAL" clId="{C4C82281-6D8D-6D48-AF8A-C4A8385DB883}" dt="2022-05-02T12:48:27.967" v="3732"/>
        <pc:sldMkLst>
          <pc:docMk/>
          <pc:sldMk cId="4085981150" sldId="260"/>
        </pc:sldMkLst>
        <pc:spChg chg="del">
          <ac:chgData name="LIU Shiyi" userId="7b1f1547-6dd0-4722-8ffe-fd2bd0b9afbb" providerId="ADAL" clId="{C4C82281-6D8D-6D48-AF8A-C4A8385DB883}" dt="2022-05-02T06:56:05.192" v="1135"/>
          <ac:spMkLst>
            <pc:docMk/>
            <pc:sldMk cId="4085981150" sldId="260"/>
            <ac:spMk id="2" creationId="{60773F66-719F-7542-AACB-4E65310CD536}"/>
          </ac:spMkLst>
        </pc:spChg>
        <pc:spChg chg="add del mod">
          <ac:chgData name="LIU Shiyi" userId="7b1f1547-6dd0-4722-8ffe-fd2bd0b9afbb" providerId="ADAL" clId="{C4C82281-6D8D-6D48-AF8A-C4A8385DB883}" dt="2022-05-02T06:45:43.697" v="1105" actId="478"/>
          <ac:spMkLst>
            <pc:docMk/>
            <pc:sldMk cId="4085981150" sldId="260"/>
            <ac:spMk id="3" creationId="{9A10F124-E4FB-4240-AF30-63B12AAA04A9}"/>
          </ac:spMkLst>
        </pc:spChg>
        <pc:spChg chg="add mod">
          <ac:chgData name="LIU Shiyi" userId="7b1f1547-6dd0-4722-8ffe-fd2bd0b9afbb" providerId="ADAL" clId="{C4C82281-6D8D-6D48-AF8A-C4A8385DB883}" dt="2022-05-02T08:04:45.477" v="1896" actId="20577"/>
          <ac:spMkLst>
            <pc:docMk/>
            <pc:sldMk cId="4085981150" sldId="260"/>
            <ac:spMk id="4" creationId="{4668F654-7173-AF43-B62E-C6827D976904}"/>
          </ac:spMkLst>
        </pc:spChg>
        <pc:spChg chg="add mod">
          <ac:chgData name="LIU Shiyi" userId="7b1f1547-6dd0-4722-8ffe-fd2bd0b9afbb" providerId="ADAL" clId="{C4C82281-6D8D-6D48-AF8A-C4A8385DB883}" dt="2022-05-02T12:47:21.335" v="3726" actId="14100"/>
          <ac:spMkLst>
            <pc:docMk/>
            <pc:sldMk cId="4085981150" sldId="260"/>
            <ac:spMk id="7" creationId="{4E03F271-95C9-3D43-9366-048CC5C9D1E8}"/>
          </ac:spMkLst>
        </pc:spChg>
        <pc:spChg chg="add mod">
          <ac:chgData name="LIU Shiyi" userId="7b1f1547-6dd0-4722-8ffe-fd2bd0b9afbb" providerId="ADAL" clId="{C4C82281-6D8D-6D48-AF8A-C4A8385DB883}" dt="2022-05-02T12:48:27.967" v="3732"/>
          <ac:spMkLst>
            <pc:docMk/>
            <pc:sldMk cId="4085981150" sldId="260"/>
            <ac:spMk id="8" creationId="{F21AB3C6-930F-1243-93D7-681541B06314}"/>
          </ac:spMkLst>
        </pc:spChg>
        <pc:picChg chg="add mod">
          <ac:chgData name="LIU Shiyi" userId="7b1f1547-6dd0-4722-8ffe-fd2bd0b9afbb" providerId="ADAL" clId="{C4C82281-6D8D-6D48-AF8A-C4A8385DB883}" dt="2022-05-02T06:56:07.324" v="1137" actId="962"/>
          <ac:picMkLst>
            <pc:docMk/>
            <pc:sldMk cId="4085981150" sldId="260"/>
            <ac:picMk id="6" creationId="{5D14176A-2C9B-CC4F-831D-A9A85C5A527E}"/>
          </ac:picMkLst>
        </pc:picChg>
      </pc:sldChg>
      <pc:sldChg chg="addSp delSp modSp new mod modNotes">
        <pc:chgData name="LIU Shiyi" userId="7b1f1547-6dd0-4722-8ffe-fd2bd0b9afbb" providerId="ADAL" clId="{C4C82281-6D8D-6D48-AF8A-C4A8385DB883}" dt="2022-05-02T13:07:00.613" v="5012" actId="20577"/>
        <pc:sldMkLst>
          <pc:docMk/>
          <pc:sldMk cId="2336510539" sldId="261"/>
        </pc:sldMkLst>
        <pc:spChg chg="del">
          <ac:chgData name="LIU Shiyi" userId="7b1f1547-6dd0-4722-8ffe-fd2bd0b9afbb" providerId="ADAL" clId="{C4C82281-6D8D-6D48-AF8A-C4A8385DB883}" dt="2022-05-02T07:22:57.329" v="1188"/>
          <ac:spMkLst>
            <pc:docMk/>
            <pc:sldMk cId="2336510539" sldId="261"/>
            <ac:spMk id="2" creationId="{791DF764-048F-8D45-A076-BB953B50D5C7}"/>
          </ac:spMkLst>
        </pc:spChg>
        <pc:spChg chg="add del mod">
          <ac:chgData name="LIU Shiyi" userId="7b1f1547-6dd0-4722-8ffe-fd2bd0b9afbb" providerId="ADAL" clId="{C4C82281-6D8D-6D48-AF8A-C4A8385DB883}" dt="2022-05-02T07:22:42.213" v="1187" actId="478"/>
          <ac:spMkLst>
            <pc:docMk/>
            <pc:sldMk cId="2336510539" sldId="261"/>
            <ac:spMk id="4" creationId="{92B82043-5E25-8D4A-8771-C655A409B347}"/>
          </ac:spMkLst>
        </pc:spChg>
        <pc:spChg chg="add del mod">
          <ac:chgData name="LIU Shiyi" userId="7b1f1547-6dd0-4722-8ffe-fd2bd0b9afbb" providerId="ADAL" clId="{C4C82281-6D8D-6D48-AF8A-C4A8385DB883}" dt="2022-05-02T08:04:55.819" v="1901" actId="478"/>
          <ac:spMkLst>
            <pc:docMk/>
            <pc:sldMk cId="2336510539" sldId="261"/>
            <ac:spMk id="9" creationId="{2C3C2419-5363-3743-A680-B47F88FB2390}"/>
          </ac:spMkLst>
        </pc:spChg>
        <pc:spChg chg="add mod">
          <ac:chgData name="LIU Shiyi" userId="7b1f1547-6dd0-4722-8ffe-fd2bd0b9afbb" providerId="ADAL" clId="{C4C82281-6D8D-6D48-AF8A-C4A8385DB883}" dt="2022-05-02T07:38:03.772" v="1665" actId="20577"/>
          <ac:spMkLst>
            <pc:docMk/>
            <pc:sldMk cId="2336510539" sldId="261"/>
            <ac:spMk id="10" creationId="{2FC02758-1388-E748-B605-3E738500FC10}"/>
          </ac:spMkLst>
        </pc:spChg>
        <pc:spChg chg="add mod">
          <ac:chgData name="LIU Shiyi" userId="7b1f1547-6dd0-4722-8ffe-fd2bd0b9afbb" providerId="ADAL" clId="{C4C82281-6D8D-6D48-AF8A-C4A8385DB883}" dt="2022-05-02T07:57:08.111" v="1769" actId="20577"/>
          <ac:spMkLst>
            <pc:docMk/>
            <pc:sldMk cId="2336510539" sldId="261"/>
            <ac:spMk id="11" creationId="{41F76F19-8688-1D40-B0C3-30913A3AC51D}"/>
          </ac:spMkLst>
        </pc:spChg>
        <pc:spChg chg="add mod">
          <ac:chgData name="LIU Shiyi" userId="7b1f1547-6dd0-4722-8ffe-fd2bd0b9afbb" providerId="ADAL" clId="{C4C82281-6D8D-6D48-AF8A-C4A8385DB883}" dt="2022-05-02T08:04:56.111" v="1902"/>
          <ac:spMkLst>
            <pc:docMk/>
            <pc:sldMk cId="2336510539" sldId="261"/>
            <ac:spMk id="12" creationId="{4AE9089F-6244-4842-AF0E-571FD6CE445E}"/>
          </ac:spMkLst>
        </pc:spChg>
        <pc:picChg chg="add del mod">
          <ac:chgData name="LIU Shiyi" userId="7b1f1547-6dd0-4722-8ffe-fd2bd0b9afbb" providerId="ADAL" clId="{C4C82281-6D8D-6D48-AF8A-C4A8385DB883}" dt="2022-05-02T07:22:39.949" v="1185" actId="478"/>
          <ac:picMkLst>
            <pc:docMk/>
            <pc:sldMk cId="2336510539" sldId="261"/>
            <ac:picMk id="3" creationId="{08F6B0BE-FA0E-AE4B-B88A-0049C0635929}"/>
          </ac:picMkLst>
        </pc:picChg>
        <pc:picChg chg="add mod">
          <ac:chgData name="LIU Shiyi" userId="7b1f1547-6dd0-4722-8ffe-fd2bd0b9afbb" providerId="ADAL" clId="{C4C82281-6D8D-6D48-AF8A-C4A8385DB883}" dt="2022-05-02T07:35:14.894" v="1529" actId="1076"/>
          <ac:picMkLst>
            <pc:docMk/>
            <pc:sldMk cId="2336510539" sldId="261"/>
            <ac:picMk id="6" creationId="{924E3EBB-D726-254D-BD3D-61A0534017B5}"/>
          </ac:picMkLst>
        </pc:picChg>
        <pc:picChg chg="add mod">
          <ac:chgData name="LIU Shiyi" userId="7b1f1547-6dd0-4722-8ffe-fd2bd0b9afbb" providerId="ADAL" clId="{C4C82281-6D8D-6D48-AF8A-C4A8385DB883}" dt="2022-05-02T07:35:17.146" v="1530" actId="1076"/>
          <ac:picMkLst>
            <pc:docMk/>
            <pc:sldMk cId="2336510539" sldId="261"/>
            <ac:picMk id="8" creationId="{16B80C89-FAE2-474B-A88B-BE110BCE7B64}"/>
          </ac:picMkLst>
        </pc:picChg>
      </pc:sldChg>
      <pc:sldChg chg="addSp delSp modSp new mod modNotes">
        <pc:chgData name="LIU Shiyi" userId="7b1f1547-6dd0-4722-8ffe-fd2bd0b9afbb" providerId="ADAL" clId="{C4C82281-6D8D-6D48-AF8A-C4A8385DB883}" dt="2022-05-02T13:08:05.908" v="5172" actId="20577"/>
        <pc:sldMkLst>
          <pc:docMk/>
          <pc:sldMk cId="3323855330" sldId="262"/>
        </pc:sldMkLst>
        <pc:spChg chg="add del">
          <ac:chgData name="LIU Shiyi" userId="7b1f1547-6dd0-4722-8ffe-fd2bd0b9afbb" providerId="ADAL" clId="{C4C82281-6D8D-6D48-AF8A-C4A8385DB883}" dt="2022-05-02T08:07:53.938" v="1950" actId="478"/>
          <ac:spMkLst>
            <pc:docMk/>
            <pc:sldMk cId="3323855330" sldId="262"/>
            <ac:spMk id="2" creationId="{E622607E-D67D-6140-9996-FAB09134DED1}"/>
          </ac:spMkLst>
        </pc:spChg>
        <pc:spChg chg="add mod">
          <ac:chgData name="LIU Shiyi" userId="7b1f1547-6dd0-4722-8ffe-fd2bd0b9afbb" providerId="ADAL" clId="{C4C82281-6D8D-6D48-AF8A-C4A8385DB883}" dt="2022-05-02T08:10:17.182" v="2017" actId="1076"/>
          <ac:spMkLst>
            <pc:docMk/>
            <pc:sldMk cId="3323855330" sldId="262"/>
            <ac:spMk id="3" creationId="{D033A3D3-7BF8-1442-A7EB-47CEFEBE564F}"/>
          </ac:spMkLst>
        </pc:spChg>
        <pc:spChg chg="add mod topLvl">
          <ac:chgData name="LIU Shiyi" userId="7b1f1547-6dd0-4722-8ffe-fd2bd0b9afbb" providerId="ADAL" clId="{C4C82281-6D8D-6D48-AF8A-C4A8385DB883}" dt="2022-05-02T08:11:14.826" v="2045" actId="1076"/>
          <ac:spMkLst>
            <pc:docMk/>
            <pc:sldMk cId="3323855330" sldId="262"/>
            <ac:spMk id="4" creationId="{13F5E7EA-57D9-A34E-8A5C-620BDE7D2114}"/>
          </ac:spMkLst>
        </pc:spChg>
        <pc:spChg chg="add del mod">
          <ac:chgData name="LIU Shiyi" userId="7b1f1547-6dd0-4722-8ffe-fd2bd0b9afbb" providerId="ADAL" clId="{C4C82281-6D8D-6D48-AF8A-C4A8385DB883}" dt="2022-05-02T08:07:51.357" v="1949"/>
          <ac:spMkLst>
            <pc:docMk/>
            <pc:sldMk cId="3323855330" sldId="262"/>
            <ac:spMk id="5" creationId="{B86251C1-8592-F343-ACD3-2F45945FDE46}"/>
          </ac:spMkLst>
        </pc:spChg>
        <pc:spChg chg="add del mod">
          <ac:chgData name="LIU Shiyi" userId="7b1f1547-6dd0-4722-8ffe-fd2bd0b9afbb" providerId="ADAL" clId="{C4C82281-6D8D-6D48-AF8A-C4A8385DB883}" dt="2022-05-02T08:10:54.264" v="2040" actId="478"/>
          <ac:spMkLst>
            <pc:docMk/>
            <pc:sldMk cId="3323855330" sldId="262"/>
            <ac:spMk id="6" creationId="{CDCFA955-5670-4D43-A715-36075517DBF5}"/>
          </ac:spMkLst>
        </pc:spChg>
        <pc:spChg chg="add mod topLvl">
          <ac:chgData name="LIU Shiyi" userId="7b1f1547-6dd0-4722-8ffe-fd2bd0b9afbb" providerId="ADAL" clId="{C4C82281-6D8D-6D48-AF8A-C4A8385DB883}" dt="2022-05-02T09:07:51.469" v="2900" actId="20577"/>
          <ac:spMkLst>
            <pc:docMk/>
            <pc:sldMk cId="3323855330" sldId="262"/>
            <ac:spMk id="7" creationId="{C2B572CD-1341-7448-8495-EBA65ED73CEF}"/>
          </ac:spMkLst>
        </pc:spChg>
        <pc:spChg chg="add mod topLvl">
          <ac:chgData name="LIU Shiyi" userId="7b1f1547-6dd0-4722-8ffe-fd2bd0b9afbb" providerId="ADAL" clId="{C4C82281-6D8D-6D48-AF8A-C4A8385DB883}" dt="2022-05-02T09:06:14.750" v="2871" actId="20577"/>
          <ac:spMkLst>
            <pc:docMk/>
            <pc:sldMk cId="3323855330" sldId="262"/>
            <ac:spMk id="8" creationId="{32FCA2D7-5B78-1D4F-B800-5F463AC2E066}"/>
          </ac:spMkLst>
        </pc:spChg>
        <pc:grpChg chg="add del mod">
          <ac:chgData name="LIU Shiyi" userId="7b1f1547-6dd0-4722-8ffe-fd2bd0b9afbb" providerId="ADAL" clId="{C4C82281-6D8D-6D48-AF8A-C4A8385DB883}" dt="2022-05-02T08:11:01.510" v="2042" actId="165"/>
          <ac:grpSpMkLst>
            <pc:docMk/>
            <pc:sldMk cId="3323855330" sldId="262"/>
            <ac:grpSpMk id="9" creationId="{A9ABBDCA-4F74-AF40-ADBA-8CC2723F53A4}"/>
          </ac:grpSpMkLst>
        </pc:grpChg>
        <pc:grpChg chg="add">
          <ac:chgData name="LIU Shiyi" userId="7b1f1547-6dd0-4722-8ffe-fd2bd0b9afbb" providerId="ADAL" clId="{C4C82281-6D8D-6D48-AF8A-C4A8385DB883}" dt="2022-05-02T08:11:19.109" v="2046" actId="164"/>
          <ac:grpSpMkLst>
            <pc:docMk/>
            <pc:sldMk cId="3323855330" sldId="262"/>
            <ac:grpSpMk id="10" creationId="{6BD626ED-CB4F-D249-8724-EC920EAA4F56}"/>
          </ac:grpSpMkLst>
        </pc:grpChg>
      </pc:sldChg>
      <pc:sldChg chg="addSp delSp modSp new mod ord modNotes">
        <pc:chgData name="LIU Shiyi" userId="7b1f1547-6dd0-4722-8ffe-fd2bd0b9afbb" providerId="ADAL" clId="{C4C82281-6D8D-6D48-AF8A-C4A8385DB883}" dt="2022-05-02T13:01:36.295" v="4224" actId="20577"/>
        <pc:sldMkLst>
          <pc:docMk/>
          <pc:sldMk cId="1770731045" sldId="263"/>
        </pc:sldMkLst>
        <pc:spChg chg="del">
          <ac:chgData name="LIU Shiyi" userId="7b1f1547-6dd0-4722-8ffe-fd2bd0b9afbb" providerId="ADAL" clId="{C4C82281-6D8D-6D48-AF8A-C4A8385DB883}" dt="2022-05-02T07:44:20.390" v="1718"/>
          <ac:spMkLst>
            <pc:docMk/>
            <pc:sldMk cId="1770731045" sldId="263"/>
            <ac:spMk id="2" creationId="{7E53F25A-352F-864E-9A82-43872A5CA5EE}"/>
          </ac:spMkLst>
        </pc:spChg>
        <pc:spChg chg="add del mod">
          <ac:chgData name="LIU Shiyi" userId="7b1f1547-6dd0-4722-8ffe-fd2bd0b9afbb" providerId="ADAL" clId="{C4C82281-6D8D-6D48-AF8A-C4A8385DB883}" dt="2022-05-02T08:04:52.496" v="1899" actId="478"/>
          <ac:spMkLst>
            <pc:docMk/>
            <pc:sldMk cId="1770731045" sldId="263"/>
            <ac:spMk id="7" creationId="{12EA3275-FBE1-FC42-AC0C-4233B4C11350}"/>
          </ac:spMkLst>
        </pc:spChg>
        <pc:spChg chg="add mod">
          <ac:chgData name="LIU Shiyi" userId="7b1f1547-6dd0-4722-8ffe-fd2bd0b9afbb" providerId="ADAL" clId="{C4C82281-6D8D-6D48-AF8A-C4A8385DB883}" dt="2022-05-02T08:04:52.826" v="1900"/>
          <ac:spMkLst>
            <pc:docMk/>
            <pc:sldMk cId="1770731045" sldId="263"/>
            <ac:spMk id="12" creationId="{5DA763B9-D831-6849-977B-00E65026958B}"/>
          </ac:spMkLst>
        </pc:spChg>
        <pc:picChg chg="add mod">
          <ac:chgData name="LIU Shiyi" userId="7b1f1547-6dd0-4722-8ffe-fd2bd0b9afbb" providerId="ADAL" clId="{C4C82281-6D8D-6D48-AF8A-C4A8385DB883}" dt="2022-05-02T07:56:19.881" v="1764" actId="1076"/>
          <ac:picMkLst>
            <pc:docMk/>
            <pc:sldMk cId="1770731045" sldId="263"/>
            <ac:picMk id="4" creationId="{78479143-B929-0848-BCC4-3D27D379A7A5}"/>
          </ac:picMkLst>
        </pc:picChg>
        <pc:picChg chg="add mod">
          <ac:chgData name="LIU Shiyi" userId="7b1f1547-6dd0-4722-8ffe-fd2bd0b9afbb" providerId="ADAL" clId="{C4C82281-6D8D-6D48-AF8A-C4A8385DB883}" dt="2022-05-02T11:02:38.470" v="3055" actId="1037"/>
          <ac:picMkLst>
            <pc:docMk/>
            <pc:sldMk cId="1770731045" sldId="263"/>
            <ac:picMk id="6" creationId="{3924DDA1-2427-6F43-A788-767326FABEBC}"/>
          </ac:picMkLst>
        </pc:picChg>
        <pc:picChg chg="add mod">
          <ac:chgData name="LIU Shiyi" userId="7b1f1547-6dd0-4722-8ffe-fd2bd0b9afbb" providerId="ADAL" clId="{C4C82281-6D8D-6D48-AF8A-C4A8385DB883}" dt="2022-05-02T07:58:43.745" v="1776" actId="1076"/>
          <ac:picMkLst>
            <pc:docMk/>
            <pc:sldMk cId="1770731045" sldId="263"/>
            <ac:picMk id="9" creationId="{EC98DDE2-987B-0C46-BDC5-F8AC5D375524}"/>
          </ac:picMkLst>
        </pc:picChg>
        <pc:picChg chg="add mod">
          <ac:chgData name="LIU Shiyi" userId="7b1f1547-6dd0-4722-8ffe-fd2bd0b9afbb" providerId="ADAL" clId="{C4C82281-6D8D-6D48-AF8A-C4A8385DB883}" dt="2022-05-02T07:59:01.411" v="1786" actId="1035"/>
          <ac:picMkLst>
            <pc:docMk/>
            <pc:sldMk cId="1770731045" sldId="263"/>
            <ac:picMk id="11" creationId="{6C70E84A-AB29-8642-8096-9AD7CA238FC6}"/>
          </ac:picMkLst>
        </pc:picChg>
      </pc:sldChg>
      <pc:sldChg chg="addSp delSp modSp new mod modNotes modNotesTx">
        <pc:chgData name="LIU Shiyi" userId="7b1f1547-6dd0-4722-8ffe-fd2bd0b9afbb" providerId="ADAL" clId="{C4C82281-6D8D-6D48-AF8A-C4A8385DB883}" dt="2022-05-02T13:10:58.741" v="5335" actId="20577"/>
        <pc:sldMkLst>
          <pc:docMk/>
          <pc:sldMk cId="1755312485" sldId="264"/>
        </pc:sldMkLst>
        <pc:spChg chg="del">
          <ac:chgData name="LIU Shiyi" userId="7b1f1547-6dd0-4722-8ffe-fd2bd0b9afbb" providerId="ADAL" clId="{C4C82281-6D8D-6D48-AF8A-C4A8385DB883}" dt="2022-05-02T08:12:00.919" v="2047"/>
          <ac:spMkLst>
            <pc:docMk/>
            <pc:sldMk cId="1755312485" sldId="264"/>
            <ac:spMk id="2" creationId="{4A2B2475-6318-3746-AD5D-2ACA21722504}"/>
          </ac:spMkLst>
        </pc:spChg>
        <pc:spChg chg="add mod">
          <ac:chgData name="LIU Shiyi" userId="7b1f1547-6dd0-4722-8ffe-fd2bd0b9afbb" providerId="ADAL" clId="{C4C82281-6D8D-6D48-AF8A-C4A8385DB883}" dt="2022-05-02T08:12:07.957" v="2056" actId="20577"/>
          <ac:spMkLst>
            <pc:docMk/>
            <pc:sldMk cId="1755312485" sldId="264"/>
            <ac:spMk id="3" creationId="{55CD3CE1-3C9E-B044-A582-922B5C5DADE9}"/>
          </ac:spMkLst>
        </pc:spChg>
        <pc:spChg chg="add del mod">
          <ac:chgData name="LIU Shiyi" userId="7b1f1547-6dd0-4722-8ffe-fd2bd0b9afbb" providerId="ADAL" clId="{C4C82281-6D8D-6D48-AF8A-C4A8385DB883}" dt="2022-05-02T08:19:02.257" v="2076"/>
          <ac:spMkLst>
            <pc:docMk/>
            <pc:sldMk cId="1755312485" sldId="264"/>
            <ac:spMk id="6" creationId="{185D810D-0F36-144B-A137-A0B875F01ECC}"/>
          </ac:spMkLst>
        </pc:spChg>
        <pc:spChg chg="add mod">
          <ac:chgData name="LIU Shiyi" userId="7b1f1547-6dd0-4722-8ffe-fd2bd0b9afbb" providerId="ADAL" clId="{C4C82281-6D8D-6D48-AF8A-C4A8385DB883}" dt="2022-05-02T13:10:58.741" v="5335" actId="20577"/>
          <ac:spMkLst>
            <pc:docMk/>
            <pc:sldMk cId="1755312485" sldId="264"/>
            <ac:spMk id="7" creationId="{64B00713-AE3B-FB4D-96A6-D78CF49CABF2}"/>
          </ac:spMkLst>
        </pc:spChg>
        <pc:picChg chg="add mod">
          <ac:chgData name="LIU Shiyi" userId="7b1f1547-6dd0-4722-8ffe-fd2bd0b9afbb" providerId="ADAL" clId="{C4C82281-6D8D-6D48-AF8A-C4A8385DB883}" dt="2022-05-02T08:58:52.115" v="2738" actId="1076"/>
          <ac:picMkLst>
            <pc:docMk/>
            <pc:sldMk cId="1755312485" sldId="264"/>
            <ac:picMk id="5" creationId="{9D0B715C-DFEA-F94B-9978-464964D594E4}"/>
          </ac:picMkLst>
        </pc:picChg>
      </pc:sldChg>
      <pc:sldChg chg="addSp delSp modSp new mod modNotes">
        <pc:chgData name="LIU Shiyi" userId="7b1f1547-6dd0-4722-8ffe-fd2bd0b9afbb" providerId="ADAL" clId="{C4C82281-6D8D-6D48-AF8A-C4A8385DB883}" dt="2022-05-02T13:17:10.997" v="5971" actId="20577"/>
        <pc:sldMkLst>
          <pc:docMk/>
          <pc:sldMk cId="3794079290" sldId="265"/>
        </pc:sldMkLst>
        <pc:spChg chg="del">
          <ac:chgData name="LIU Shiyi" userId="7b1f1547-6dd0-4722-8ffe-fd2bd0b9afbb" providerId="ADAL" clId="{C4C82281-6D8D-6D48-AF8A-C4A8385DB883}" dt="2022-05-02T09:09:10.370" v="2958"/>
          <ac:spMkLst>
            <pc:docMk/>
            <pc:sldMk cId="3794079290" sldId="265"/>
            <ac:spMk id="2" creationId="{4BC33EA6-B524-4E4A-87F9-D067F440F9CC}"/>
          </ac:spMkLst>
        </pc:spChg>
        <pc:spChg chg="add mod">
          <ac:chgData name="LIU Shiyi" userId="7b1f1547-6dd0-4722-8ffe-fd2bd0b9afbb" providerId="ADAL" clId="{C4C82281-6D8D-6D48-AF8A-C4A8385DB883}" dt="2022-05-02T09:06:27.300" v="2886" actId="20577"/>
          <ac:spMkLst>
            <pc:docMk/>
            <pc:sldMk cId="3794079290" sldId="265"/>
            <ac:spMk id="3" creationId="{6065A41A-74DC-7A4B-AC94-C80A1197AB39}"/>
          </ac:spMkLst>
        </pc:spChg>
        <pc:spChg chg="add del mod">
          <ac:chgData name="LIU Shiyi" userId="7b1f1547-6dd0-4722-8ffe-fd2bd0b9afbb" providerId="ADAL" clId="{C4C82281-6D8D-6D48-AF8A-C4A8385DB883}" dt="2022-05-02T09:12:55.368" v="2998"/>
          <ac:spMkLst>
            <pc:docMk/>
            <pc:sldMk cId="3794079290" sldId="265"/>
            <ac:spMk id="8" creationId="{5887F957-D1EA-3747-A3BC-C11DC7E20F15}"/>
          </ac:spMkLst>
        </pc:spChg>
        <pc:spChg chg="add mod">
          <ac:chgData name="LIU Shiyi" userId="7b1f1547-6dd0-4722-8ffe-fd2bd0b9afbb" providerId="ADAL" clId="{C4C82281-6D8D-6D48-AF8A-C4A8385DB883}" dt="2022-05-02T13:12:15.306" v="5418" actId="20577"/>
          <ac:spMkLst>
            <pc:docMk/>
            <pc:sldMk cId="3794079290" sldId="265"/>
            <ac:spMk id="9" creationId="{266BF2EB-5090-4042-9349-086BF0679EA8}"/>
          </ac:spMkLst>
        </pc:spChg>
        <pc:spChg chg="add mod">
          <ac:chgData name="LIU Shiyi" userId="7b1f1547-6dd0-4722-8ffe-fd2bd0b9afbb" providerId="ADAL" clId="{C4C82281-6D8D-6D48-AF8A-C4A8385DB883}" dt="2022-05-02T13:12:28.825" v="5437" actId="1076"/>
          <ac:spMkLst>
            <pc:docMk/>
            <pc:sldMk cId="3794079290" sldId="265"/>
            <ac:spMk id="10" creationId="{B9AD6839-1E9B-A84C-8DD9-AC3FBE30C105}"/>
          </ac:spMkLst>
        </pc:spChg>
        <pc:spChg chg="add mod">
          <ac:chgData name="LIU Shiyi" userId="7b1f1547-6dd0-4722-8ffe-fd2bd0b9afbb" providerId="ADAL" clId="{C4C82281-6D8D-6D48-AF8A-C4A8385DB883}" dt="2022-05-02T13:12:41.673" v="5447" actId="20577"/>
          <ac:spMkLst>
            <pc:docMk/>
            <pc:sldMk cId="3794079290" sldId="265"/>
            <ac:spMk id="11" creationId="{F76DB8F4-BDC7-3F41-988B-8761A37BE723}"/>
          </ac:spMkLst>
        </pc:spChg>
        <pc:picChg chg="add mod">
          <ac:chgData name="LIU Shiyi" userId="7b1f1547-6dd0-4722-8ffe-fd2bd0b9afbb" providerId="ADAL" clId="{C4C82281-6D8D-6D48-AF8A-C4A8385DB883}" dt="2022-05-02T09:09:47.177" v="2973" actId="1076"/>
          <ac:picMkLst>
            <pc:docMk/>
            <pc:sldMk cId="3794079290" sldId="265"/>
            <ac:picMk id="5" creationId="{5F80A770-A100-3B4A-A2AF-75981F5221A4}"/>
          </ac:picMkLst>
        </pc:picChg>
        <pc:picChg chg="add mod">
          <ac:chgData name="LIU Shiyi" userId="7b1f1547-6dd0-4722-8ffe-fd2bd0b9afbb" providerId="ADAL" clId="{C4C82281-6D8D-6D48-AF8A-C4A8385DB883}" dt="2022-05-02T09:09:40.261" v="2970" actId="14100"/>
          <ac:picMkLst>
            <pc:docMk/>
            <pc:sldMk cId="3794079290" sldId="265"/>
            <ac:picMk id="7" creationId="{14A75F30-5BAD-4C4E-A0AB-2EBE868B5682}"/>
          </ac:picMkLst>
        </pc:picChg>
      </pc:sldChg>
      <pc:sldChg chg="addSp modSp new mod modNotes">
        <pc:chgData name="LIU Shiyi" userId="7b1f1547-6dd0-4722-8ffe-fd2bd0b9afbb" providerId="ADAL" clId="{C4C82281-6D8D-6D48-AF8A-C4A8385DB883}" dt="2022-05-02T13:14:14.442" v="5620" actId="20577"/>
        <pc:sldMkLst>
          <pc:docMk/>
          <pc:sldMk cId="157891645" sldId="266"/>
        </pc:sldMkLst>
        <pc:spChg chg="mod">
          <ac:chgData name="LIU Shiyi" userId="7b1f1547-6dd0-4722-8ffe-fd2bd0b9afbb" providerId="ADAL" clId="{C4C82281-6D8D-6D48-AF8A-C4A8385DB883}" dt="2022-05-02T09:12:29.135" v="2996" actId="20577"/>
          <ac:spMkLst>
            <pc:docMk/>
            <pc:sldMk cId="157891645" sldId="266"/>
            <ac:spMk id="2" creationId="{4D2F5404-7CE7-8742-96BF-E98628826FE8}"/>
          </ac:spMkLst>
        </pc:spChg>
        <pc:spChg chg="add mod">
          <ac:chgData name="LIU Shiyi" userId="7b1f1547-6dd0-4722-8ffe-fd2bd0b9afbb" providerId="ADAL" clId="{C4C82281-6D8D-6D48-AF8A-C4A8385DB883}" dt="2022-05-02T08:59:16.315" v="2745" actId="20577"/>
          <ac:spMkLst>
            <pc:docMk/>
            <pc:sldMk cId="157891645" sldId="266"/>
            <ac:spMk id="3" creationId="{CA883740-2CB8-A548-B471-4149F4A11772}"/>
          </ac:spMkLst>
        </pc:spChg>
      </pc:sldChg>
      <pc:sldChg chg="modSp new mod">
        <pc:chgData name="LIU Shiyi" userId="7b1f1547-6dd0-4722-8ffe-fd2bd0b9afbb" providerId="ADAL" clId="{C4C82281-6D8D-6D48-AF8A-C4A8385DB883}" dt="2022-05-02T09:13:16.669" v="3013" actId="20577"/>
        <pc:sldMkLst>
          <pc:docMk/>
          <pc:sldMk cId="4017931796" sldId="267"/>
        </pc:sldMkLst>
        <pc:spChg chg="mod">
          <ac:chgData name="LIU Shiyi" userId="7b1f1547-6dd0-4722-8ffe-fd2bd0b9afbb" providerId="ADAL" clId="{C4C82281-6D8D-6D48-AF8A-C4A8385DB883}" dt="2022-05-02T09:13:16.669" v="3013" actId="20577"/>
          <ac:spMkLst>
            <pc:docMk/>
            <pc:sldMk cId="4017931796" sldId="267"/>
            <ac:spMk id="2" creationId="{720E0E7D-9D88-0D43-9988-3C6E9D1B1C23}"/>
          </ac:spMkLst>
        </pc:spChg>
      </pc:sldChg>
      <pc:sldChg chg="addSp delSp modSp new mod modNotes">
        <pc:chgData name="LIU Shiyi" userId="7b1f1547-6dd0-4722-8ffe-fd2bd0b9afbb" providerId="ADAL" clId="{C4C82281-6D8D-6D48-AF8A-C4A8385DB883}" dt="2022-05-02T13:18:31.716" v="6169" actId="20577"/>
        <pc:sldMkLst>
          <pc:docMk/>
          <pc:sldMk cId="2646464055" sldId="268"/>
        </pc:sldMkLst>
        <pc:spChg chg="del">
          <ac:chgData name="LIU Shiyi" userId="7b1f1547-6dd0-4722-8ffe-fd2bd0b9afbb" providerId="ADAL" clId="{C4C82281-6D8D-6D48-AF8A-C4A8385DB883}" dt="2022-05-02T11:36:25.290" v="3066"/>
          <ac:spMkLst>
            <pc:docMk/>
            <pc:sldMk cId="2646464055" sldId="268"/>
            <ac:spMk id="2" creationId="{FD2DED89-E254-8E4E-8D0B-D3516D3F8E6A}"/>
          </ac:spMkLst>
        </pc:spChg>
        <pc:spChg chg="add mod">
          <ac:chgData name="LIU Shiyi" userId="7b1f1547-6dd0-4722-8ffe-fd2bd0b9afbb" providerId="ADAL" clId="{C4C82281-6D8D-6D48-AF8A-C4A8385DB883}" dt="2022-05-02T12:33:17.278" v="3706"/>
          <ac:spMkLst>
            <pc:docMk/>
            <pc:sldMk cId="2646464055" sldId="268"/>
            <ac:spMk id="6" creationId="{0DBB87FF-E66D-3143-B72D-0755C030C77D}"/>
          </ac:spMkLst>
        </pc:spChg>
        <pc:picChg chg="add del mod">
          <ac:chgData name="LIU Shiyi" userId="7b1f1547-6dd0-4722-8ffe-fd2bd0b9afbb" providerId="ADAL" clId="{C4C82281-6D8D-6D48-AF8A-C4A8385DB883}" dt="2022-05-02T11:36:07.376" v="3065" actId="478"/>
          <ac:picMkLst>
            <pc:docMk/>
            <pc:sldMk cId="2646464055" sldId="268"/>
            <ac:picMk id="3" creationId="{05D60E7A-25E5-1F46-82D1-302959198E71}"/>
          </ac:picMkLst>
        </pc:picChg>
        <pc:picChg chg="add mod">
          <ac:chgData name="LIU Shiyi" userId="7b1f1547-6dd0-4722-8ffe-fd2bd0b9afbb" providerId="ADAL" clId="{C4C82281-6D8D-6D48-AF8A-C4A8385DB883}" dt="2022-05-02T11:36:31.750" v="3068" actId="26606"/>
          <ac:picMkLst>
            <pc:docMk/>
            <pc:sldMk cId="2646464055" sldId="268"/>
            <ac:picMk id="5" creationId="{9F25DB14-81F2-2F40-A3DD-62D993F590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HK" altLang="en-US"/>
          </a:p>
        </p:txBody>
      </p:sp>
      <p:sp>
        <p:nvSpPr>
          <p:cNvPr id="3" name="日期版面配置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1F8315C-91ED-43AD-9811-E4B30F3A6104}" type="datetimeFigureOut">
              <a:rPr lang="zh-HK" altLang="en-US" smtClean="0"/>
              <a:t>03/05/22</a:t>
            </a:fld>
            <a:endParaRPr lang="zh-HK" altLang="en-US"/>
          </a:p>
        </p:txBody>
      </p:sp>
      <p:sp>
        <p:nvSpPr>
          <p:cNvPr id="4" name="頁尾版面配置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HK" altLang="en-US"/>
          </a:p>
        </p:txBody>
      </p:sp>
      <p:sp>
        <p:nvSpPr>
          <p:cNvPr id="5" name="投影片編號版面配置區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6A58A13-320E-4B67-9C01-CB199D318094}" type="slidenum">
              <a:rPr lang="zh-HK" altLang="en-US" smtClean="0"/>
              <a:t>‹#›</a:t>
            </a:fld>
            <a:endParaRPr lang="zh-HK" altLang="en-US"/>
          </a:p>
        </p:txBody>
      </p:sp>
    </p:spTree>
    <p:extLst>
      <p:ext uri="{BB962C8B-B14F-4D97-AF65-F5344CB8AC3E}">
        <p14:creationId xmlns:p14="http://schemas.microsoft.com/office/powerpoint/2010/main" val="404767765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553940-FFF2-3D44-8BDD-5C550197DB61}" type="datetimeFigureOut">
              <a:rPr lang="en-US" smtClean="0"/>
              <a:t>5/3/22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DDA931-ED3A-D54B-B3F3-28C527930378}" type="slidenum">
              <a:rPr lang="en-US" smtClean="0"/>
              <a:t>‹#›</a:t>
            </a:fld>
            <a:endParaRPr lang="en-US"/>
          </a:p>
        </p:txBody>
      </p:sp>
    </p:spTree>
    <p:extLst>
      <p:ext uri="{BB962C8B-B14F-4D97-AF65-F5344CB8AC3E}">
        <p14:creationId xmlns:p14="http://schemas.microsoft.com/office/powerpoint/2010/main" val="27539705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professor and TA, this is our group presentation. We choose the first project, the Kaggle contest named Home credit default risk.</a:t>
            </a:r>
            <a:r>
              <a:rPr lang="zh-CN" altLang="en-US" dirty="0"/>
              <a:t> </a:t>
            </a:r>
            <a:endParaRPr lang="en-US" dirty="0"/>
          </a:p>
        </p:txBody>
      </p:sp>
      <p:sp>
        <p:nvSpPr>
          <p:cNvPr id="4" name="Slide Number Placeholder 3"/>
          <p:cNvSpPr>
            <a:spLocks noGrp="1"/>
          </p:cNvSpPr>
          <p:nvPr>
            <p:ph type="sldNum" sz="quarter" idx="5"/>
          </p:nvPr>
        </p:nvSpPr>
        <p:spPr/>
        <p:txBody>
          <a:bodyPr/>
          <a:lstStyle/>
          <a:p>
            <a:fld id="{28DDA931-ED3A-D54B-B3F3-28C527930378}" type="slidenum">
              <a:rPr lang="en-US" smtClean="0"/>
              <a:t>1</a:t>
            </a:fld>
            <a:endParaRPr lang="en-US"/>
          </a:p>
        </p:txBody>
      </p:sp>
    </p:spTree>
    <p:extLst>
      <p:ext uri="{BB962C8B-B14F-4D97-AF65-F5344CB8AC3E}">
        <p14:creationId xmlns:p14="http://schemas.microsoft.com/office/powerpoint/2010/main" val="16918069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third step is modeling and validation, we mainly use </a:t>
            </a:r>
            <a:r>
              <a:rPr lang="en-US" dirty="0" err="1"/>
              <a:t>LR,ligthe</a:t>
            </a:r>
            <a:r>
              <a:rPr lang="en-US" dirty="0"/>
              <a:t> GBM, CART,CART with PCA, and the validation method is 10 fold cross-validation</a:t>
            </a:r>
          </a:p>
        </p:txBody>
      </p:sp>
      <p:sp>
        <p:nvSpPr>
          <p:cNvPr id="4" name="Slide Number Placeholder 3"/>
          <p:cNvSpPr>
            <a:spLocks noGrp="1"/>
          </p:cNvSpPr>
          <p:nvPr>
            <p:ph type="sldNum" sz="quarter" idx="5"/>
          </p:nvPr>
        </p:nvSpPr>
        <p:spPr/>
        <p:txBody>
          <a:bodyPr/>
          <a:lstStyle/>
          <a:p>
            <a:fld id="{28DDA931-ED3A-D54B-B3F3-28C527930378}" type="slidenum">
              <a:rPr lang="en-US" smtClean="0"/>
              <a:t>10</a:t>
            </a:fld>
            <a:endParaRPr lang="en-US"/>
          </a:p>
        </p:txBody>
      </p:sp>
    </p:spTree>
    <p:extLst>
      <p:ext uri="{BB962C8B-B14F-4D97-AF65-F5344CB8AC3E}">
        <p14:creationId xmlns:p14="http://schemas.microsoft.com/office/powerpoint/2010/main" val="26122157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left plot is the confusion matrix of logistic regression model , and the threshold is 0.5, indicating the sensitivity and specificity</a:t>
            </a:r>
          </a:p>
          <a:p>
            <a:r>
              <a:rPr lang="en-US" dirty="0"/>
              <a:t> The right one is ROC curve, we can see that the AUC is roughly 0.76</a:t>
            </a:r>
          </a:p>
        </p:txBody>
      </p:sp>
      <p:sp>
        <p:nvSpPr>
          <p:cNvPr id="4" name="Slide Number Placeholder 3"/>
          <p:cNvSpPr>
            <a:spLocks noGrp="1"/>
          </p:cNvSpPr>
          <p:nvPr>
            <p:ph type="sldNum" sz="quarter" idx="5"/>
          </p:nvPr>
        </p:nvSpPr>
        <p:spPr/>
        <p:txBody>
          <a:bodyPr/>
          <a:lstStyle/>
          <a:p>
            <a:fld id="{28DDA931-ED3A-D54B-B3F3-28C527930378}" type="slidenum">
              <a:rPr lang="en-US" smtClean="0"/>
              <a:t>11</a:t>
            </a:fld>
            <a:endParaRPr lang="en-US"/>
          </a:p>
        </p:txBody>
      </p:sp>
    </p:spTree>
    <p:extLst>
      <p:ext uri="{BB962C8B-B14F-4D97-AF65-F5344CB8AC3E}">
        <p14:creationId xmlns:p14="http://schemas.microsoft.com/office/powerpoint/2010/main" val="2912776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importance of variables, the annuity xx is the most important one in the model</a:t>
            </a:r>
          </a:p>
        </p:txBody>
      </p:sp>
      <p:sp>
        <p:nvSpPr>
          <p:cNvPr id="4" name="Slide Number Placeholder 3"/>
          <p:cNvSpPr>
            <a:spLocks noGrp="1"/>
          </p:cNvSpPr>
          <p:nvPr>
            <p:ph type="sldNum" sz="quarter" idx="5"/>
          </p:nvPr>
        </p:nvSpPr>
        <p:spPr/>
        <p:txBody>
          <a:bodyPr/>
          <a:lstStyle/>
          <a:p>
            <a:fld id="{28DDA931-ED3A-D54B-B3F3-28C527930378}" type="slidenum">
              <a:rPr lang="en-US" smtClean="0"/>
              <a:t>12</a:t>
            </a:fld>
            <a:endParaRPr lang="en-US"/>
          </a:p>
        </p:txBody>
      </p:sp>
    </p:spTree>
    <p:extLst>
      <p:ext uri="{BB962C8B-B14F-4D97-AF65-F5344CB8AC3E}">
        <p14:creationId xmlns:p14="http://schemas.microsoft.com/office/powerpoint/2010/main" val="15876465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8DDA931-ED3A-D54B-B3F3-28C527930378}" type="slidenum">
              <a:rPr lang="en-US" smtClean="0"/>
              <a:t>13</a:t>
            </a:fld>
            <a:endParaRPr lang="en-US"/>
          </a:p>
        </p:txBody>
      </p:sp>
    </p:spTree>
    <p:extLst>
      <p:ext uri="{BB962C8B-B14F-4D97-AF65-F5344CB8AC3E}">
        <p14:creationId xmlns:p14="http://schemas.microsoft.com/office/powerpoint/2010/main" val="2543074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explain the project in</a:t>
            </a:r>
            <a:r>
              <a:rPr lang="zh-CN" altLang="en-US" dirty="0"/>
              <a:t> </a:t>
            </a:r>
            <a:r>
              <a:rPr lang="en-US" altLang="zh-CN" dirty="0"/>
              <a:t>the following 4 aspects</a:t>
            </a:r>
            <a:r>
              <a:rPr lang="en-US" dirty="0"/>
              <a:t> </a:t>
            </a:r>
          </a:p>
        </p:txBody>
      </p:sp>
      <p:sp>
        <p:nvSpPr>
          <p:cNvPr id="4" name="Slide Number Placeholder 3"/>
          <p:cNvSpPr>
            <a:spLocks noGrp="1"/>
          </p:cNvSpPr>
          <p:nvPr>
            <p:ph type="sldNum" sz="quarter" idx="5"/>
          </p:nvPr>
        </p:nvSpPr>
        <p:spPr/>
        <p:txBody>
          <a:bodyPr/>
          <a:lstStyle/>
          <a:p>
            <a:fld id="{28DDA931-ED3A-D54B-B3F3-28C527930378}" type="slidenum">
              <a:rPr lang="en-US" smtClean="0"/>
              <a:t>2</a:t>
            </a:fld>
            <a:endParaRPr lang="en-US"/>
          </a:p>
        </p:txBody>
      </p:sp>
    </p:spTree>
    <p:extLst>
      <p:ext uri="{BB962C8B-B14F-4D97-AF65-F5344CB8AC3E}">
        <p14:creationId xmlns:p14="http://schemas.microsoft.com/office/powerpoint/2010/main" val="3274015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Firstly</a:t>
            </a:r>
            <a:r>
              <a:rPr lang="zh-CN" altLang="en-US" dirty="0"/>
              <a:t>，</a:t>
            </a:r>
            <a:r>
              <a:rPr lang="en-US" altLang="zh-CN" dirty="0"/>
              <a:t>I will briefly introduce the background of the project. Many people+</a:t>
            </a:r>
            <a:r>
              <a:rPr lang="zh-CN" altLang="en-US" dirty="0"/>
              <a:t>读文字</a:t>
            </a:r>
            <a:endParaRPr lang="en-US" dirty="0"/>
          </a:p>
        </p:txBody>
      </p:sp>
      <p:sp>
        <p:nvSpPr>
          <p:cNvPr id="4" name="Slide Number Placeholder 3"/>
          <p:cNvSpPr>
            <a:spLocks noGrp="1"/>
          </p:cNvSpPr>
          <p:nvPr>
            <p:ph type="sldNum" sz="quarter" idx="5"/>
          </p:nvPr>
        </p:nvSpPr>
        <p:spPr/>
        <p:txBody>
          <a:bodyPr/>
          <a:lstStyle/>
          <a:p>
            <a:fld id="{28DDA931-ED3A-D54B-B3F3-28C527930378}" type="slidenum">
              <a:rPr lang="en-US" smtClean="0"/>
              <a:t>3</a:t>
            </a:fld>
            <a:endParaRPr lang="en-US"/>
          </a:p>
        </p:txBody>
      </p:sp>
    </p:spTree>
    <p:extLst>
      <p:ext uri="{BB962C8B-B14F-4D97-AF65-F5344CB8AC3E}">
        <p14:creationId xmlns:p14="http://schemas.microsoft.com/office/powerpoint/2010/main" val="100212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sz="1200" kern="1200" dirty="0">
                <a:solidFill>
                  <a:schemeClr val="tx1"/>
                </a:solidFill>
                <a:effectLst/>
                <a:latin typeface="+mn-lt"/>
                <a:ea typeface="+mn-ea"/>
                <a:cs typeface="+mn-cs"/>
              </a:rPr>
              <a:t>Then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 will introduce the data we use</a:t>
            </a:r>
            <a:r>
              <a:rPr lang="en-US" altLang="zh-CN" dirty="0"/>
              <a:t>, and explore the structure of the data</a:t>
            </a:r>
            <a:endParaRPr lang="en-HK" sz="1200" kern="1200" dirty="0">
              <a:solidFill>
                <a:schemeClr val="tx1"/>
              </a:solidFill>
              <a:effectLst/>
              <a:latin typeface="+mn-lt"/>
              <a:ea typeface="+mn-ea"/>
              <a:cs typeface="+mn-cs"/>
            </a:endParaRPr>
          </a:p>
          <a:p>
            <a:r>
              <a:rPr lang="en-HK" sz="1200" kern="1200" dirty="0">
                <a:solidFill>
                  <a:schemeClr val="tx1"/>
                </a:solidFill>
                <a:effectLst/>
                <a:latin typeface="+mn-lt"/>
                <a:ea typeface="+mn-ea"/>
                <a:cs typeface="+mn-cs"/>
              </a:rPr>
              <a:t>The main data file is “</a:t>
            </a:r>
            <a:r>
              <a:rPr lang="en-HK" sz="1200" kern="1200" dirty="0" err="1">
                <a:solidFill>
                  <a:schemeClr val="tx1"/>
                </a:solidFill>
                <a:effectLst/>
                <a:latin typeface="+mn-lt"/>
                <a:ea typeface="+mn-ea"/>
                <a:cs typeface="+mn-cs"/>
              </a:rPr>
              <a:t>Application_train.csv</a:t>
            </a:r>
            <a:r>
              <a:rPr lang="en-HK" sz="1200" kern="1200" dirty="0">
                <a:solidFill>
                  <a:schemeClr val="tx1"/>
                </a:solidFill>
                <a:effectLst/>
                <a:latin typeface="+mn-lt"/>
                <a:ea typeface="+mn-ea"/>
                <a:cs typeface="+mn-cs"/>
              </a:rPr>
              <a:t>”, which contains 122 variables and nearly 300k observations. Other files also contain several other information, but due to the huge amount of data and information and more related variables in the main data file, we decide to pay more attention to the main file, and the 122 variables. The variable can be roughly divided into several parts </a:t>
            </a:r>
            <a:r>
              <a:rPr lang="en-US" sz="1200" kern="1200" dirty="0">
                <a:solidFill>
                  <a:schemeClr val="tx1"/>
                </a:solidFill>
                <a:effectLst/>
                <a:latin typeface="+mn-lt"/>
                <a:ea typeface="+mn-ea"/>
                <a:cs typeface="+mn-cs"/>
              </a:rPr>
              <a:t>of features: personal information, loan information, documents provided, and information from the Bureau.</a:t>
            </a:r>
            <a:r>
              <a:rPr lang="en-HK" dirty="0">
                <a:effectLst/>
              </a:rPr>
              <a:t> </a:t>
            </a:r>
            <a:endParaRPr lang="en-US" dirty="0"/>
          </a:p>
        </p:txBody>
      </p:sp>
      <p:sp>
        <p:nvSpPr>
          <p:cNvPr id="4" name="Slide Number Placeholder 3"/>
          <p:cNvSpPr>
            <a:spLocks noGrp="1"/>
          </p:cNvSpPr>
          <p:nvPr>
            <p:ph type="sldNum" sz="quarter" idx="5"/>
          </p:nvPr>
        </p:nvSpPr>
        <p:spPr/>
        <p:txBody>
          <a:bodyPr/>
          <a:lstStyle/>
          <a:p>
            <a:fld id="{28DDA931-ED3A-D54B-B3F3-28C527930378}" type="slidenum">
              <a:rPr lang="en-US" smtClean="0"/>
              <a:t>4</a:t>
            </a:fld>
            <a:endParaRPr lang="en-US"/>
          </a:p>
        </p:txBody>
      </p:sp>
    </p:spTree>
    <p:extLst>
      <p:ext uri="{BB962C8B-B14F-4D97-AF65-F5344CB8AC3E}">
        <p14:creationId xmlns:p14="http://schemas.microsoft.com/office/powerpoint/2010/main" val="219783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dirty="0"/>
              <a:t>First, the plot compares the relationship between the total loan amount and loan annuity for Home Credit loan applicants. The distribution illustrates a positive relationship between two variables. Besides, the distribution is divergent. We can see from the figure that the distribution clearly separates into several different lines with a mixture of different levels of income.</a:t>
            </a:r>
            <a:endParaRPr lang="en-US" dirty="0"/>
          </a:p>
        </p:txBody>
      </p:sp>
      <p:sp>
        <p:nvSpPr>
          <p:cNvPr id="4" name="Slide Number Placeholder 3"/>
          <p:cNvSpPr>
            <a:spLocks noGrp="1"/>
          </p:cNvSpPr>
          <p:nvPr>
            <p:ph type="sldNum" sz="quarter" idx="5"/>
          </p:nvPr>
        </p:nvSpPr>
        <p:spPr/>
        <p:txBody>
          <a:bodyPr/>
          <a:lstStyle/>
          <a:p>
            <a:fld id="{28DDA931-ED3A-D54B-B3F3-28C527930378}" type="slidenum">
              <a:rPr lang="en-US" smtClean="0"/>
              <a:t>5</a:t>
            </a:fld>
            <a:endParaRPr lang="en-US"/>
          </a:p>
        </p:txBody>
      </p:sp>
    </p:spTree>
    <p:extLst>
      <p:ext uri="{BB962C8B-B14F-4D97-AF65-F5344CB8AC3E}">
        <p14:creationId xmlns:p14="http://schemas.microsoft.com/office/powerpoint/2010/main" val="41868879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dirty="0"/>
              <a:t>The pairwise correlation matrix plot provides useful illustrations of relationships between our target variable (0 indicates not default and 1 indicates default) and several other variables (contract type, total income, total loan amount, etc.). From the matrix plot, we can interpret that no matter what type of contracts the customer has, the median income of the customers who did not default is higher than that of the customer who defaulted.</a:t>
            </a:r>
          </a:p>
          <a:p>
            <a:r>
              <a:rPr lang="en-HK" dirty="0"/>
              <a:t>The stacked </a:t>
            </a:r>
            <a:r>
              <a:rPr lang="en-HK" dirty="0" err="1"/>
              <a:t>barplot</a:t>
            </a:r>
            <a:r>
              <a:rPr lang="en-HK" dirty="0"/>
              <a:t> on the left-hand side shows the total loan amount for different family types in different loan types. From the plot, we can interpret that the loan amount of revolving loans is much smaller compared to that of cash loans. Also, the majority portion of applicants for both cash loans and revolving loans are married people.</a:t>
            </a:r>
          </a:p>
          <a:p>
            <a:endParaRPr lang="en-HK" dirty="0"/>
          </a:p>
          <a:p>
            <a:r>
              <a:rPr lang="en-HK" dirty="0"/>
              <a:t>From</a:t>
            </a:r>
            <a:r>
              <a:rPr lang="zh-CN" altLang="en-US" dirty="0"/>
              <a:t> </a:t>
            </a:r>
            <a:r>
              <a:rPr lang="en-US" altLang="zh-CN" dirty="0"/>
              <a:t>the</a:t>
            </a:r>
            <a:r>
              <a:rPr lang="zh-CN" altLang="en-US" dirty="0"/>
              <a:t> </a:t>
            </a:r>
            <a:r>
              <a:rPr lang="en-US" altLang="zh-CN" dirty="0"/>
              <a:t>upper right boxplot, it indicate that the difference of the percentage of default and not default people is not huge in care owner and no car people. Though we normally think that car owners are more likely to pay the </a:t>
            </a:r>
            <a:r>
              <a:rPr lang="en-US" altLang="zh-CN" dirty="0" err="1"/>
              <a:t>loansbecause</a:t>
            </a:r>
            <a:r>
              <a:rPr lang="en-US" altLang="zh-CN" dirty="0"/>
              <a:t> they are richer</a:t>
            </a:r>
            <a:endParaRPr lang="en-HK" dirty="0"/>
          </a:p>
          <a:p>
            <a:endParaRPr lang="en-HK" dirty="0"/>
          </a:p>
          <a:p>
            <a:r>
              <a:rPr lang="en-HK" dirty="0"/>
              <a:t>From the lower right</a:t>
            </a:r>
            <a:r>
              <a:rPr lang="zh-CN" altLang="en-US" dirty="0"/>
              <a:t> </a:t>
            </a:r>
            <a:r>
              <a:rPr lang="en-US" altLang="zh-CN" dirty="0"/>
              <a:t>part</a:t>
            </a:r>
            <a:r>
              <a:rPr lang="zh-CN" altLang="en-US" dirty="0"/>
              <a:t>，</a:t>
            </a:r>
            <a:r>
              <a:rPr lang="en-HK" altLang="zh-CN" dirty="0"/>
              <a:t>t</a:t>
            </a:r>
            <a:r>
              <a:rPr lang="en-HK" dirty="0"/>
              <a:t>he percentage of target=1 in males is 10.1% and in females is 7.0%. Men have a larger percentage of TARGET 1 than women, which means men have more percentage of people having </a:t>
            </a:r>
            <a:r>
              <a:rPr lang="en-US" altLang="zh-CN" dirty="0"/>
              <a:t>difficulty</a:t>
            </a:r>
            <a:r>
              <a:rPr lang="en-HK" dirty="0"/>
              <a:t> paying. Gender has somehow effects on the target</a:t>
            </a:r>
          </a:p>
          <a:p>
            <a:endParaRPr lang="en-US" dirty="0"/>
          </a:p>
        </p:txBody>
      </p:sp>
      <p:sp>
        <p:nvSpPr>
          <p:cNvPr id="4" name="Slide Number Placeholder 3"/>
          <p:cNvSpPr>
            <a:spLocks noGrp="1"/>
          </p:cNvSpPr>
          <p:nvPr>
            <p:ph type="sldNum" sz="quarter" idx="5"/>
          </p:nvPr>
        </p:nvSpPr>
        <p:spPr/>
        <p:txBody>
          <a:bodyPr/>
          <a:lstStyle/>
          <a:p>
            <a:fld id="{28DDA931-ED3A-D54B-B3F3-28C527930378}" type="slidenum">
              <a:rPr lang="en-US" smtClean="0"/>
              <a:t>6</a:t>
            </a:fld>
            <a:endParaRPr lang="en-US"/>
          </a:p>
        </p:txBody>
      </p:sp>
    </p:spTree>
    <p:extLst>
      <p:ext uri="{BB962C8B-B14F-4D97-AF65-F5344CB8AC3E}">
        <p14:creationId xmlns:p14="http://schemas.microsoft.com/office/powerpoint/2010/main" val="30676526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a:t>
            </a:r>
            <a:r>
              <a:rPr lang="zh-CN" altLang="en-US" dirty="0"/>
              <a:t> </a:t>
            </a:r>
            <a:r>
              <a:rPr lang="en-US" altLang="zh-CN" dirty="0"/>
              <a:t>two</a:t>
            </a:r>
            <a:r>
              <a:rPr lang="zh-CN" altLang="en-US" dirty="0"/>
              <a:t> </a:t>
            </a:r>
            <a:r>
              <a:rPr lang="en-US" altLang="zh-CN" dirty="0"/>
              <a:t>plots</a:t>
            </a:r>
            <a:r>
              <a:rPr lang="zh-CN" altLang="en-US" dirty="0"/>
              <a:t> </a:t>
            </a:r>
            <a:r>
              <a:rPr lang="en-US" altLang="zh-CN" dirty="0"/>
              <a:t>show</a:t>
            </a:r>
            <a:r>
              <a:rPr lang="zh-CN" altLang="en-US" dirty="0"/>
              <a:t> </a:t>
            </a:r>
            <a:r>
              <a:rPr lang="en-US" altLang="zh-CN" dirty="0"/>
              <a:t>that</a:t>
            </a:r>
            <a:r>
              <a:rPr lang="zh-CN" altLang="en-US" dirty="0"/>
              <a:t> </a:t>
            </a:r>
            <a:r>
              <a:rPr lang="en-US" altLang="zh-CN" dirty="0"/>
              <a:t>data</a:t>
            </a:r>
            <a:r>
              <a:rPr lang="zh-CN" altLang="en-US" dirty="0"/>
              <a:t> </a:t>
            </a:r>
            <a:r>
              <a:rPr lang="en-US" altLang="zh-CN" dirty="0"/>
              <a:t>may</a:t>
            </a:r>
            <a:r>
              <a:rPr lang="zh-CN" altLang="en-US" dirty="0"/>
              <a:t> </a:t>
            </a:r>
            <a:r>
              <a:rPr lang="en-US" altLang="zh-CN" dirty="0"/>
              <a:t>be</a:t>
            </a:r>
            <a:r>
              <a:rPr lang="zh-CN" altLang="en-US" dirty="0"/>
              <a:t> </a:t>
            </a:r>
            <a:r>
              <a:rPr lang="en-US" altLang="zh-CN" dirty="0"/>
              <a:t>imbalanced</a:t>
            </a:r>
            <a:r>
              <a:rPr lang="zh-CN" altLang="en-US" dirty="0"/>
              <a:t> </a:t>
            </a:r>
            <a:r>
              <a:rPr lang="en-US" altLang="zh-CN" dirty="0"/>
              <a:t>and</a:t>
            </a:r>
            <a:r>
              <a:rPr lang="zh-CN" altLang="en-US" dirty="0"/>
              <a:t> </a:t>
            </a:r>
            <a:r>
              <a:rPr lang="en-US" altLang="zh-CN" dirty="0"/>
              <a:t>some</a:t>
            </a:r>
            <a:r>
              <a:rPr lang="zh-CN" altLang="en-US" dirty="0"/>
              <a:t> </a:t>
            </a:r>
            <a:r>
              <a:rPr lang="en-US" altLang="zh-CN" dirty="0"/>
              <a:t>variables has few uncanonical values . The left plot shows that 80% of data is 0 which mean there are more observations from </a:t>
            </a:r>
            <a:r>
              <a:rPr lang="en-US" altLang="zh-CN" dirty="0" err="1"/>
              <a:t>undefault</a:t>
            </a:r>
            <a:r>
              <a:rPr lang="en-US" altLang="zh-CN" dirty="0"/>
              <a:t> clients. The right one reveal some outliers in Gender part, there are additional XNA values in gender rather than just male and female.</a:t>
            </a:r>
          </a:p>
          <a:p>
            <a:r>
              <a:rPr lang="en-US" altLang="zh-CN" dirty="0"/>
              <a:t>These findings are essential for the next part</a:t>
            </a:r>
            <a:r>
              <a:rPr lang="en-HK" altLang="zh-CN" dirty="0"/>
              <a:t>,the data preparation part, we should carefully deal with such kinds of variables.</a:t>
            </a:r>
            <a:endParaRPr lang="en-US" altLang="zh-CN" dirty="0"/>
          </a:p>
        </p:txBody>
      </p:sp>
      <p:sp>
        <p:nvSpPr>
          <p:cNvPr id="4" name="Slide Number Placeholder 3"/>
          <p:cNvSpPr>
            <a:spLocks noGrp="1"/>
          </p:cNvSpPr>
          <p:nvPr>
            <p:ph type="sldNum" sz="quarter" idx="5"/>
          </p:nvPr>
        </p:nvSpPr>
        <p:spPr/>
        <p:txBody>
          <a:bodyPr/>
          <a:lstStyle/>
          <a:p>
            <a:fld id="{28DDA931-ED3A-D54B-B3F3-28C527930378}" type="slidenum">
              <a:rPr lang="en-US" smtClean="0"/>
              <a:t>7</a:t>
            </a:fld>
            <a:endParaRPr lang="en-US"/>
          </a:p>
        </p:txBody>
      </p:sp>
    </p:spTree>
    <p:extLst>
      <p:ext uri="{BB962C8B-B14F-4D97-AF65-F5344CB8AC3E}">
        <p14:creationId xmlns:p14="http://schemas.microsoft.com/office/powerpoint/2010/main" val="13269891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third part is the methodology, our project is divided into 3 parts. Data prep, modeling&amp; validation , and prediction.</a:t>
            </a:r>
          </a:p>
        </p:txBody>
      </p:sp>
      <p:sp>
        <p:nvSpPr>
          <p:cNvPr id="4" name="Slide Number Placeholder 3"/>
          <p:cNvSpPr>
            <a:spLocks noGrp="1"/>
          </p:cNvSpPr>
          <p:nvPr>
            <p:ph type="sldNum" sz="quarter" idx="5"/>
          </p:nvPr>
        </p:nvSpPr>
        <p:spPr/>
        <p:txBody>
          <a:bodyPr/>
          <a:lstStyle/>
          <a:p>
            <a:fld id="{28DDA931-ED3A-D54B-B3F3-28C527930378}" type="slidenum">
              <a:rPr lang="en-US" smtClean="0"/>
              <a:t>8</a:t>
            </a:fld>
            <a:endParaRPr lang="en-US"/>
          </a:p>
        </p:txBody>
      </p:sp>
    </p:spTree>
    <p:extLst>
      <p:ext uri="{BB962C8B-B14F-4D97-AF65-F5344CB8AC3E}">
        <p14:creationId xmlns:p14="http://schemas.microsoft.com/office/powerpoint/2010/main" val="2710500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sz="1200" b="0" i="0" u="none" strike="noStrike" kern="1200" dirty="0">
                <a:solidFill>
                  <a:schemeClr val="tx1"/>
                </a:solidFill>
                <a:effectLst/>
                <a:latin typeface="+mn-lt"/>
                <a:ea typeface="+mn-ea"/>
                <a:cs typeface="+mn-cs"/>
              </a:rPr>
              <a:t>For the first step, data prep, we focus on observations and variables.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Then, to get more clear and essential observations for better training performance, some NA values, and some vague descriptions that neither fit in any valuable category of one variable, for example, the ‘XNA’ value in the gender column. Besides, to better quantify the data, some categorical variables are transformed into factors or numeric. Some categorical variables are recoded into binary values. </a:t>
            </a:r>
            <a:endParaRPr lang="en-HK" sz="1200" b="0"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28DDA931-ED3A-D54B-B3F3-28C527930378}" type="slidenum">
              <a:rPr lang="en-US" smtClean="0"/>
              <a:t>9</a:t>
            </a:fld>
            <a:endParaRPr lang="en-US"/>
          </a:p>
        </p:txBody>
      </p:sp>
    </p:spTree>
    <p:extLst>
      <p:ext uri="{BB962C8B-B14F-4D97-AF65-F5344CB8AC3E}">
        <p14:creationId xmlns:p14="http://schemas.microsoft.com/office/powerpoint/2010/main" val="3546330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標題投影片">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60904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標題及直排文字">
    <p:spTree>
      <p:nvGrpSpPr>
        <p:cNvPr id="1" name=""/>
        <p:cNvGrpSpPr/>
        <p:nvPr/>
      </p:nvGrpSpPr>
      <p:grpSpPr>
        <a:xfrm>
          <a:off x="0" y="0"/>
          <a:ext cx="0" cy="0"/>
          <a:chOff x="0" y="0"/>
          <a:chExt cx="0" cy="0"/>
        </a:xfrm>
      </p:grpSpPr>
      <p:sp>
        <p:nvSpPr>
          <p:cNvPr id="3" name="直排文字版面配置區 2"/>
          <p:cNvSpPr>
            <a:spLocks noGrp="1"/>
          </p:cNvSpPr>
          <p:nvPr>
            <p:ph type="body" orient="vert" idx="1"/>
          </p:nvPr>
        </p:nvSpPr>
        <p:spPr/>
        <p:txBody>
          <a:bodyPr vert="eaVert"/>
          <a:lstStyle>
            <a:lvl1pPr>
              <a:defRPr>
                <a:solidFill>
                  <a:srgbClr val="663300"/>
                </a:solidFill>
              </a:defRPr>
            </a:lvl1pPr>
          </a:lstStyle>
          <a:p>
            <a:pPr lvl="0"/>
            <a:r>
              <a:rPr lang="en-GB" altLang="zh-TW"/>
              <a:t>Click to edit Master text styles</a:t>
            </a:r>
          </a:p>
          <a:p>
            <a:pPr lvl="1"/>
            <a:r>
              <a:rPr lang="en-GB" altLang="zh-TW"/>
              <a:t>Second level</a:t>
            </a:r>
          </a:p>
          <a:p>
            <a:pPr lvl="2"/>
            <a:r>
              <a:rPr lang="en-GB" altLang="zh-TW"/>
              <a:t>Third level</a:t>
            </a:r>
          </a:p>
          <a:p>
            <a:pPr lvl="3"/>
            <a:r>
              <a:rPr lang="en-GB" altLang="zh-TW"/>
              <a:t>Fourth level</a:t>
            </a:r>
          </a:p>
          <a:p>
            <a:pPr lvl="4"/>
            <a:r>
              <a:rPr lang="en-GB" altLang="zh-TW"/>
              <a:t>Fifth level</a:t>
            </a:r>
            <a:endParaRPr lang="zh-HK" altLang="en-US" dirty="0"/>
          </a:p>
        </p:txBody>
      </p:sp>
      <p:sp>
        <p:nvSpPr>
          <p:cNvPr id="4" name="Rectangle 2"/>
          <p:cNvSpPr txBox="1">
            <a:spLocks noChangeArrowheads="1"/>
          </p:cNvSpPr>
          <p:nvPr userDrawn="1"/>
        </p:nvSpPr>
        <p:spPr bwMode="auto">
          <a:xfrm>
            <a:off x="1522413" y="0"/>
            <a:ext cx="8229600"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3200" dirty="0">
                <a:solidFill>
                  <a:schemeClr val="bg1"/>
                </a:solidFill>
                <a:latin typeface="華康儷粗黑(P)" panose="020B0700000000000000" pitchFamily="34" charset="-120"/>
                <a:ea typeface="華康儷粗黑(P)" panose="020B0700000000000000" pitchFamily="34" charset="-120"/>
              </a:rPr>
              <a:t>按下新增標題</a:t>
            </a:r>
          </a:p>
        </p:txBody>
      </p:sp>
    </p:spTree>
    <p:extLst>
      <p:ext uri="{BB962C8B-B14F-4D97-AF65-F5344CB8AC3E}">
        <p14:creationId xmlns:p14="http://schemas.microsoft.com/office/powerpoint/2010/main" val="1290757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直排標題及文字">
    <p:spTree>
      <p:nvGrpSpPr>
        <p:cNvPr id="1" name=""/>
        <p:cNvGrpSpPr/>
        <p:nvPr/>
      </p:nvGrpSpPr>
      <p:grpSpPr>
        <a:xfrm>
          <a:off x="0" y="0"/>
          <a:ext cx="0" cy="0"/>
          <a:chOff x="0" y="0"/>
          <a:chExt cx="0" cy="0"/>
        </a:xfrm>
      </p:grpSpPr>
      <p:sp>
        <p:nvSpPr>
          <p:cNvPr id="8" name="直排文字版面配置區 2"/>
          <p:cNvSpPr>
            <a:spLocks noGrp="1"/>
          </p:cNvSpPr>
          <p:nvPr>
            <p:ph type="body" orient="vert" idx="1"/>
          </p:nvPr>
        </p:nvSpPr>
        <p:spPr>
          <a:xfrm>
            <a:off x="838200" y="1825625"/>
            <a:ext cx="10515600" cy="4351338"/>
          </a:xfrm>
        </p:spPr>
        <p:txBody>
          <a:bodyPr vert="eaVert"/>
          <a:lstStyle>
            <a:lvl1pPr>
              <a:defRPr>
                <a:solidFill>
                  <a:srgbClr val="663300"/>
                </a:solidFill>
              </a:defRPr>
            </a:lvl1pPr>
          </a:lstStyle>
          <a:p>
            <a:pPr lvl="0"/>
            <a:r>
              <a:rPr lang="en-GB" altLang="zh-TW"/>
              <a:t>Click to edit Master text styles</a:t>
            </a:r>
          </a:p>
          <a:p>
            <a:pPr lvl="1"/>
            <a:r>
              <a:rPr lang="en-GB" altLang="zh-TW"/>
              <a:t>Second level</a:t>
            </a:r>
          </a:p>
          <a:p>
            <a:pPr lvl="2"/>
            <a:r>
              <a:rPr lang="en-GB" altLang="zh-TW"/>
              <a:t>Third level</a:t>
            </a:r>
          </a:p>
          <a:p>
            <a:pPr lvl="3"/>
            <a:r>
              <a:rPr lang="en-GB" altLang="zh-TW"/>
              <a:t>Fourth level</a:t>
            </a:r>
          </a:p>
          <a:p>
            <a:pPr lvl="4"/>
            <a:r>
              <a:rPr lang="en-GB" altLang="zh-TW"/>
              <a:t>Fifth level</a:t>
            </a:r>
            <a:endParaRPr lang="zh-HK" altLang="en-US" dirty="0"/>
          </a:p>
        </p:txBody>
      </p:sp>
      <p:sp>
        <p:nvSpPr>
          <p:cNvPr id="4" name="Rectangle 2"/>
          <p:cNvSpPr txBox="1">
            <a:spLocks noChangeArrowheads="1"/>
          </p:cNvSpPr>
          <p:nvPr userDrawn="1"/>
        </p:nvSpPr>
        <p:spPr bwMode="auto">
          <a:xfrm>
            <a:off x="1522413" y="0"/>
            <a:ext cx="8229600"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3200" dirty="0">
                <a:solidFill>
                  <a:schemeClr val="bg1"/>
                </a:solidFill>
                <a:latin typeface="華康儷粗黑(P)" panose="020B0700000000000000" pitchFamily="34" charset="-120"/>
                <a:ea typeface="華康儷粗黑(P)" panose="020B0700000000000000" pitchFamily="34" charset="-120"/>
              </a:rPr>
              <a:t>按下新增標題</a:t>
            </a:r>
          </a:p>
        </p:txBody>
      </p:sp>
    </p:spTree>
    <p:extLst>
      <p:ext uri="{BB962C8B-B14F-4D97-AF65-F5344CB8AC3E}">
        <p14:creationId xmlns:p14="http://schemas.microsoft.com/office/powerpoint/2010/main" val="116432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p:txBody>
          <a:bodyPr/>
          <a:lstStyle>
            <a:lvl1pPr>
              <a:defRPr>
                <a:solidFill>
                  <a:srgbClr val="663300"/>
                </a:solidFill>
              </a:defRPr>
            </a:lvl1pPr>
          </a:lstStyle>
          <a:p>
            <a:pPr lvl="0"/>
            <a:r>
              <a:rPr lang="en-GB" altLang="zh-TW"/>
              <a:t>Click to edit Master text styles</a:t>
            </a:r>
          </a:p>
          <a:p>
            <a:pPr lvl="1"/>
            <a:r>
              <a:rPr lang="en-GB" altLang="zh-TW"/>
              <a:t>Second level</a:t>
            </a:r>
          </a:p>
          <a:p>
            <a:pPr lvl="2"/>
            <a:r>
              <a:rPr lang="en-GB" altLang="zh-TW"/>
              <a:t>Third level</a:t>
            </a:r>
          </a:p>
          <a:p>
            <a:pPr lvl="3"/>
            <a:r>
              <a:rPr lang="en-GB" altLang="zh-TW"/>
              <a:t>Fourth level</a:t>
            </a:r>
          </a:p>
          <a:p>
            <a:pPr lvl="4"/>
            <a:r>
              <a:rPr lang="en-GB" altLang="zh-TW"/>
              <a:t>Fifth level</a:t>
            </a:r>
            <a:endParaRPr lang="zh-HK" altLang="en-US" dirty="0"/>
          </a:p>
        </p:txBody>
      </p:sp>
    </p:spTree>
    <p:extLst>
      <p:ext uri="{BB962C8B-B14F-4D97-AF65-F5344CB8AC3E}">
        <p14:creationId xmlns:p14="http://schemas.microsoft.com/office/powerpoint/2010/main" val="2852250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章節標題">
    <p:spTree>
      <p:nvGrpSpPr>
        <p:cNvPr id="1" name=""/>
        <p:cNvGrpSpPr/>
        <p:nvPr/>
      </p:nvGrpSpPr>
      <p:grpSpPr>
        <a:xfrm>
          <a:off x="0" y="0"/>
          <a:ext cx="0" cy="0"/>
          <a:chOff x="0" y="0"/>
          <a:chExt cx="0" cy="0"/>
        </a:xfrm>
      </p:grpSpPr>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rgbClr val="6633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ltLang="zh-TW"/>
              <a:t>Click to edit Master text styles</a:t>
            </a:r>
          </a:p>
        </p:txBody>
      </p:sp>
    </p:spTree>
    <p:extLst>
      <p:ext uri="{BB962C8B-B14F-4D97-AF65-F5344CB8AC3E}">
        <p14:creationId xmlns:p14="http://schemas.microsoft.com/office/powerpoint/2010/main" val="3283142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兩項物件">
    <p:spTree>
      <p:nvGrpSpPr>
        <p:cNvPr id="1" name=""/>
        <p:cNvGrpSpPr/>
        <p:nvPr/>
      </p:nvGrpSpPr>
      <p:grpSpPr>
        <a:xfrm>
          <a:off x="0" y="0"/>
          <a:ext cx="0" cy="0"/>
          <a:chOff x="0" y="0"/>
          <a:chExt cx="0" cy="0"/>
        </a:xfrm>
      </p:grpSpPr>
      <p:sp>
        <p:nvSpPr>
          <p:cNvPr id="3" name="內容版面配置區 2"/>
          <p:cNvSpPr>
            <a:spLocks noGrp="1"/>
          </p:cNvSpPr>
          <p:nvPr>
            <p:ph sz="half" idx="1"/>
          </p:nvPr>
        </p:nvSpPr>
        <p:spPr>
          <a:xfrm>
            <a:off x="838200" y="1825625"/>
            <a:ext cx="5181600" cy="4351338"/>
          </a:xfrm>
        </p:spPr>
        <p:txBody>
          <a:bodyPr/>
          <a:lstStyle>
            <a:lvl1pPr>
              <a:defRPr>
                <a:solidFill>
                  <a:srgbClr val="663300"/>
                </a:solidFill>
              </a:defRPr>
            </a:lvl1pPr>
          </a:lstStyle>
          <a:p>
            <a:pPr lvl="0"/>
            <a:r>
              <a:rPr lang="en-GB" altLang="zh-TW"/>
              <a:t>Click to edit Master text styles</a:t>
            </a:r>
          </a:p>
          <a:p>
            <a:pPr lvl="1"/>
            <a:r>
              <a:rPr lang="en-GB" altLang="zh-TW"/>
              <a:t>Second level</a:t>
            </a:r>
          </a:p>
          <a:p>
            <a:pPr lvl="2"/>
            <a:r>
              <a:rPr lang="en-GB" altLang="zh-TW"/>
              <a:t>Third level</a:t>
            </a:r>
          </a:p>
          <a:p>
            <a:pPr lvl="3"/>
            <a:r>
              <a:rPr lang="en-GB" altLang="zh-TW"/>
              <a:t>Fourth level</a:t>
            </a:r>
          </a:p>
          <a:p>
            <a:pPr lvl="4"/>
            <a:r>
              <a:rPr lang="en-GB" altLang="zh-TW"/>
              <a:t>Fifth level</a:t>
            </a:r>
            <a:endParaRPr lang="zh-HK" altLang="en-US" dirty="0"/>
          </a:p>
        </p:txBody>
      </p:sp>
      <p:sp>
        <p:nvSpPr>
          <p:cNvPr id="4" name="內容版面配置區 3"/>
          <p:cNvSpPr>
            <a:spLocks noGrp="1"/>
          </p:cNvSpPr>
          <p:nvPr>
            <p:ph sz="half" idx="2"/>
          </p:nvPr>
        </p:nvSpPr>
        <p:spPr>
          <a:xfrm>
            <a:off x="6172200" y="1825625"/>
            <a:ext cx="5181600" cy="4351338"/>
          </a:xfrm>
        </p:spPr>
        <p:txBody>
          <a:bodyPr/>
          <a:lstStyle>
            <a:lvl1pPr>
              <a:defRPr>
                <a:solidFill>
                  <a:srgbClr val="663300"/>
                </a:solidFill>
              </a:defRPr>
            </a:lvl1pPr>
          </a:lstStyle>
          <a:p>
            <a:pPr lvl="0"/>
            <a:r>
              <a:rPr lang="en-GB" altLang="zh-TW"/>
              <a:t>Click to edit Master text styles</a:t>
            </a:r>
          </a:p>
          <a:p>
            <a:pPr lvl="1"/>
            <a:r>
              <a:rPr lang="en-GB" altLang="zh-TW"/>
              <a:t>Second level</a:t>
            </a:r>
          </a:p>
          <a:p>
            <a:pPr lvl="2"/>
            <a:r>
              <a:rPr lang="en-GB" altLang="zh-TW"/>
              <a:t>Third level</a:t>
            </a:r>
          </a:p>
          <a:p>
            <a:pPr lvl="3"/>
            <a:r>
              <a:rPr lang="en-GB" altLang="zh-TW"/>
              <a:t>Fourth level</a:t>
            </a:r>
          </a:p>
          <a:p>
            <a:pPr lvl="4"/>
            <a:r>
              <a:rPr lang="en-GB" altLang="zh-TW"/>
              <a:t>Fifth level</a:t>
            </a:r>
            <a:endParaRPr lang="zh-HK" altLang="en-US" dirty="0"/>
          </a:p>
        </p:txBody>
      </p:sp>
    </p:spTree>
    <p:extLst>
      <p:ext uri="{BB962C8B-B14F-4D97-AF65-F5344CB8AC3E}">
        <p14:creationId xmlns:p14="http://schemas.microsoft.com/office/powerpoint/2010/main" val="871392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對">
    <p:spTree>
      <p:nvGrpSpPr>
        <p:cNvPr id="1" name=""/>
        <p:cNvGrpSpPr/>
        <p:nvPr/>
      </p:nvGrpSpPr>
      <p:grpSpPr>
        <a:xfrm>
          <a:off x="0" y="0"/>
          <a:ext cx="0" cy="0"/>
          <a:chOff x="0" y="0"/>
          <a:chExt cx="0" cy="0"/>
        </a:xfrm>
      </p:grpSpPr>
      <p:sp>
        <p:nvSpPr>
          <p:cNvPr id="3" name="文字版面配置區 2"/>
          <p:cNvSpPr>
            <a:spLocks noGrp="1"/>
          </p:cNvSpPr>
          <p:nvPr>
            <p:ph type="body" idx="1"/>
          </p:nvPr>
        </p:nvSpPr>
        <p:spPr>
          <a:xfrm>
            <a:off x="839788" y="1681163"/>
            <a:ext cx="5157787" cy="823912"/>
          </a:xfrm>
        </p:spPr>
        <p:txBody>
          <a:bodyPr anchor="b"/>
          <a:lstStyle>
            <a:lvl1pPr marL="0" indent="0">
              <a:buNone/>
              <a:defRPr sz="2400" b="1">
                <a:solidFill>
                  <a:srgbClr val="6633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ltLang="zh-TW"/>
              <a:t>Click to edit Master text styles</a:t>
            </a:r>
          </a:p>
        </p:txBody>
      </p:sp>
      <p:sp>
        <p:nvSpPr>
          <p:cNvPr id="4" name="內容版面配置區 3"/>
          <p:cNvSpPr>
            <a:spLocks noGrp="1"/>
          </p:cNvSpPr>
          <p:nvPr>
            <p:ph sz="half" idx="2"/>
          </p:nvPr>
        </p:nvSpPr>
        <p:spPr>
          <a:xfrm>
            <a:off x="839788" y="2505075"/>
            <a:ext cx="5157787" cy="3684588"/>
          </a:xfrm>
        </p:spPr>
        <p:txBody>
          <a:bodyPr/>
          <a:lstStyle>
            <a:lvl1pPr>
              <a:defRPr>
                <a:solidFill>
                  <a:srgbClr val="663300"/>
                </a:solidFill>
              </a:defRPr>
            </a:lvl1pPr>
          </a:lstStyle>
          <a:p>
            <a:pPr lvl="0"/>
            <a:r>
              <a:rPr lang="en-GB" altLang="zh-TW"/>
              <a:t>Click to edit Master text styles</a:t>
            </a:r>
          </a:p>
          <a:p>
            <a:pPr lvl="1"/>
            <a:r>
              <a:rPr lang="en-GB" altLang="zh-TW"/>
              <a:t>Second level</a:t>
            </a:r>
          </a:p>
          <a:p>
            <a:pPr lvl="2"/>
            <a:r>
              <a:rPr lang="en-GB" altLang="zh-TW"/>
              <a:t>Third level</a:t>
            </a:r>
          </a:p>
          <a:p>
            <a:pPr lvl="3"/>
            <a:r>
              <a:rPr lang="en-GB" altLang="zh-TW"/>
              <a:t>Fourth level</a:t>
            </a:r>
          </a:p>
          <a:p>
            <a:pPr lvl="4"/>
            <a:r>
              <a:rPr lang="en-GB" altLang="zh-TW"/>
              <a:t>Fifth level</a:t>
            </a:r>
            <a:endParaRPr lang="zh-HK" altLang="en-US" dirty="0"/>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solidFill>
                  <a:srgbClr val="6633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ltLang="zh-TW"/>
              <a:t>Click to edit Master text styles</a:t>
            </a:r>
          </a:p>
        </p:txBody>
      </p:sp>
      <p:sp>
        <p:nvSpPr>
          <p:cNvPr id="6" name="內容版面配置區 5"/>
          <p:cNvSpPr>
            <a:spLocks noGrp="1"/>
          </p:cNvSpPr>
          <p:nvPr>
            <p:ph sz="quarter" idx="4"/>
          </p:nvPr>
        </p:nvSpPr>
        <p:spPr>
          <a:xfrm>
            <a:off x="6172200" y="2505075"/>
            <a:ext cx="5183188" cy="3684588"/>
          </a:xfrm>
        </p:spPr>
        <p:txBody>
          <a:bodyPr/>
          <a:lstStyle>
            <a:lvl1pPr>
              <a:defRPr>
                <a:solidFill>
                  <a:srgbClr val="663300"/>
                </a:solidFill>
              </a:defRPr>
            </a:lvl1pPr>
          </a:lstStyle>
          <a:p>
            <a:pPr lvl="0"/>
            <a:r>
              <a:rPr lang="en-GB" altLang="zh-TW"/>
              <a:t>Click to edit Master text styles</a:t>
            </a:r>
          </a:p>
          <a:p>
            <a:pPr lvl="1"/>
            <a:r>
              <a:rPr lang="en-GB" altLang="zh-TW"/>
              <a:t>Second level</a:t>
            </a:r>
          </a:p>
          <a:p>
            <a:pPr lvl="2"/>
            <a:r>
              <a:rPr lang="en-GB" altLang="zh-TW"/>
              <a:t>Third level</a:t>
            </a:r>
          </a:p>
          <a:p>
            <a:pPr lvl="3"/>
            <a:r>
              <a:rPr lang="en-GB" altLang="zh-TW"/>
              <a:t>Fourth level</a:t>
            </a:r>
          </a:p>
          <a:p>
            <a:pPr lvl="4"/>
            <a:r>
              <a:rPr lang="en-GB" altLang="zh-TW"/>
              <a:t>Fifth level</a:t>
            </a:r>
            <a:endParaRPr lang="zh-HK" altLang="en-US" dirty="0"/>
          </a:p>
        </p:txBody>
      </p:sp>
    </p:spTree>
    <p:extLst>
      <p:ext uri="{BB962C8B-B14F-4D97-AF65-F5344CB8AC3E}">
        <p14:creationId xmlns:p14="http://schemas.microsoft.com/office/powerpoint/2010/main" val="3704339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5439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04827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含標題的內容">
    <p:spTree>
      <p:nvGrpSpPr>
        <p:cNvPr id="1" name=""/>
        <p:cNvGrpSpPr/>
        <p:nvPr/>
      </p:nvGrpSpPr>
      <p:grpSpPr>
        <a:xfrm>
          <a:off x="0" y="0"/>
          <a:ext cx="0" cy="0"/>
          <a:chOff x="0" y="0"/>
          <a:chExt cx="0" cy="0"/>
        </a:xfrm>
      </p:grpSpPr>
      <p:sp>
        <p:nvSpPr>
          <p:cNvPr id="3" name="內容版面配置區 2"/>
          <p:cNvSpPr>
            <a:spLocks noGrp="1"/>
          </p:cNvSpPr>
          <p:nvPr>
            <p:ph idx="1"/>
          </p:nvPr>
        </p:nvSpPr>
        <p:spPr>
          <a:xfrm>
            <a:off x="5183188" y="2101515"/>
            <a:ext cx="6172200" cy="4417261"/>
          </a:xfrm>
        </p:spPr>
        <p:txBody>
          <a:bodyPr/>
          <a:lstStyle>
            <a:lvl1pPr>
              <a:defRPr sz="3200">
                <a:solidFill>
                  <a:srgbClr val="663300"/>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ltLang="zh-TW"/>
              <a:t>Click to edit Master text styles</a:t>
            </a:r>
          </a:p>
          <a:p>
            <a:pPr lvl="1"/>
            <a:r>
              <a:rPr lang="en-GB" altLang="zh-TW"/>
              <a:t>Second level</a:t>
            </a:r>
          </a:p>
          <a:p>
            <a:pPr lvl="2"/>
            <a:r>
              <a:rPr lang="en-GB" altLang="zh-TW"/>
              <a:t>Third level</a:t>
            </a:r>
          </a:p>
          <a:p>
            <a:pPr lvl="3"/>
            <a:r>
              <a:rPr lang="en-GB" altLang="zh-TW"/>
              <a:t>Fourth level</a:t>
            </a:r>
          </a:p>
          <a:p>
            <a:pPr lvl="4"/>
            <a:r>
              <a:rPr lang="en-GB" altLang="zh-TW"/>
              <a:t>Fifth level</a:t>
            </a:r>
            <a:endParaRPr lang="zh-HK" altLang="en-US" dirty="0"/>
          </a:p>
        </p:txBody>
      </p:sp>
      <p:sp>
        <p:nvSpPr>
          <p:cNvPr id="4" name="文字版面配置區 3"/>
          <p:cNvSpPr>
            <a:spLocks noGrp="1"/>
          </p:cNvSpPr>
          <p:nvPr>
            <p:ph type="body" sz="half" idx="2"/>
          </p:nvPr>
        </p:nvSpPr>
        <p:spPr>
          <a:xfrm>
            <a:off x="839788" y="2101515"/>
            <a:ext cx="3932237" cy="4425199"/>
          </a:xfrm>
        </p:spPr>
        <p:txBody>
          <a:bodyPr/>
          <a:lstStyle>
            <a:lvl1pPr marL="0" indent="0">
              <a:buNone/>
              <a:defRPr sz="1600">
                <a:solidFill>
                  <a:srgbClr val="663300"/>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ltLang="zh-TW"/>
              <a:t>Click to edit Master text styles</a:t>
            </a:r>
          </a:p>
        </p:txBody>
      </p:sp>
    </p:spTree>
    <p:extLst>
      <p:ext uri="{BB962C8B-B14F-4D97-AF65-F5344CB8AC3E}">
        <p14:creationId xmlns:p14="http://schemas.microsoft.com/office/powerpoint/2010/main" val="1244940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含標題的圖片">
    <p:spTree>
      <p:nvGrpSpPr>
        <p:cNvPr id="1" name=""/>
        <p:cNvGrpSpPr/>
        <p:nvPr/>
      </p:nvGrpSpPr>
      <p:grpSpPr>
        <a:xfrm>
          <a:off x="0" y="0"/>
          <a:ext cx="0" cy="0"/>
          <a:chOff x="0" y="0"/>
          <a:chExt cx="0" cy="0"/>
        </a:xfrm>
      </p:grpSpPr>
      <p:sp>
        <p:nvSpPr>
          <p:cNvPr id="3" name="圖片版面配置區 2"/>
          <p:cNvSpPr>
            <a:spLocks noGrp="1"/>
          </p:cNvSpPr>
          <p:nvPr>
            <p:ph type="pic" idx="1"/>
          </p:nvPr>
        </p:nvSpPr>
        <p:spPr>
          <a:xfrm>
            <a:off x="5151104" y="2101515"/>
            <a:ext cx="6172200" cy="4337050"/>
          </a:xfrm>
        </p:spPr>
        <p:txBody>
          <a:bodyPr/>
          <a:lstStyle>
            <a:lvl1pPr marL="0" indent="0">
              <a:buNone/>
              <a:defRPr sz="3200">
                <a:solidFill>
                  <a:srgbClr val="663300"/>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ltLang="zh-HK"/>
              <a:t>Click icon to add picture</a:t>
            </a:r>
            <a:endParaRPr lang="zh-HK" altLang="en-US" dirty="0"/>
          </a:p>
        </p:txBody>
      </p:sp>
      <p:sp>
        <p:nvSpPr>
          <p:cNvPr id="5" name="文字版面配置區 3"/>
          <p:cNvSpPr>
            <a:spLocks noGrp="1"/>
          </p:cNvSpPr>
          <p:nvPr>
            <p:ph type="body" sz="half" idx="2"/>
          </p:nvPr>
        </p:nvSpPr>
        <p:spPr>
          <a:xfrm>
            <a:off x="839788" y="2101515"/>
            <a:ext cx="3932237" cy="4425199"/>
          </a:xfrm>
        </p:spPr>
        <p:txBody>
          <a:bodyPr/>
          <a:lstStyle>
            <a:lvl1pPr marL="0" indent="0">
              <a:buNone/>
              <a:defRPr sz="1600">
                <a:solidFill>
                  <a:srgbClr val="663300"/>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ltLang="zh-TW"/>
              <a:t>Click to edit Master text styles</a:t>
            </a:r>
          </a:p>
        </p:txBody>
      </p:sp>
    </p:spTree>
    <p:extLst>
      <p:ext uri="{BB962C8B-B14F-4D97-AF65-F5344CB8AC3E}">
        <p14:creationId xmlns:p14="http://schemas.microsoft.com/office/powerpoint/2010/main" val="111899403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dirty="0"/>
              <a:t>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endParaRPr lang="zh-HK" altLang="en-US" dirty="0"/>
          </a:p>
        </p:txBody>
      </p:sp>
      <p:pic>
        <p:nvPicPr>
          <p:cNvPr id="4" name="圖片 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1104900"/>
          </a:xfrm>
          <a:prstGeom prst="rect">
            <a:avLst/>
          </a:prstGeom>
        </p:spPr>
      </p:pic>
    </p:spTree>
    <p:extLst>
      <p:ext uri="{BB962C8B-B14F-4D97-AF65-F5344CB8AC3E}">
        <p14:creationId xmlns:p14="http://schemas.microsoft.com/office/powerpoint/2010/main" val="30825571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rgbClr val="663300"/>
          </a:solidFill>
          <a:latin typeface="華康儷粗黑(P)" panose="020B0700000000000000" pitchFamily="34" charset="-120"/>
          <a:ea typeface="華康儷粗黑(P)" panose="020B0700000000000000" pitchFamily="34" charset="-12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500" kern="1200">
          <a:solidFill>
            <a:schemeClr val="tx1"/>
          </a:solidFill>
          <a:latin typeface="華康儷細黑(P)" panose="020B0300000000000000" pitchFamily="34" charset="-120"/>
          <a:ea typeface="華康儷細黑(P)" panose="020B0300000000000000" pitchFamily="34" charset="-12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華康儷細黑(P)" panose="020B0300000000000000" pitchFamily="34" charset="-120"/>
          <a:ea typeface="華康儷細黑(P)" panose="020B0300000000000000" pitchFamily="34" charset="-12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華康儷細黑(P)" panose="020B0300000000000000" pitchFamily="34" charset="-120"/>
          <a:ea typeface="華康儷細黑(P)" panose="020B0300000000000000" pitchFamily="34" charset="-12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華康儷細黑(P)" panose="020B0300000000000000" pitchFamily="34" charset="-120"/>
          <a:ea typeface="華康儷細黑(P)" panose="020B0300000000000000" pitchFamily="34" charset="-12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H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www.bilibili.com/video/BV1ZY4y1k7Bq?spm_id_from=333.999.0.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4491572" y="1494738"/>
            <a:ext cx="6968243" cy="2361166"/>
          </a:xfrm>
          <a:prstGeom prst="rect">
            <a:avLst/>
          </a:prstGeom>
        </p:spPr>
        <p:txBody>
          <a:bodyPr/>
          <a:lstStyle>
            <a:lvl1pPr algn="l" defTabSz="914400" rtl="0" eaLnBrk="1" latinLnBrk="0" hangingPunct="1">
              <a:lnSpc>
                <a:spcPct val="90000"/>
              </a:lnSpc>
              <a:spcBef>
                <a:spcPct val="0"/>
              </a:spcBef>
              <a:buNone/>
              <a:defRPr sz="3600" kern="1200">
                <a:solidFill>
                  <a:schemeClr val="bg1"/>
                </a:solidFill>
                <a:latin typeface="華康儷粗黑" panose="020B0709000000000000" pitchFamily="49" charset="-120"/>
                <a:ea typeface="華康儷粗黑" panose="020B0709000000000000" pitchFamily="49" charset="-120"/>
                <a:cs typeface="+mj-cs"/>
              </a:defRPr>
            </a:lvl1pPr>
          </a:lstStyle>
          <a:p>
            <a:r>
              <a:rPr lang="en-HK" altLang="zh-CN" sz="5400" dirty="0">
                <a:solidFill>
                  <a:srgbClr val="666633"/>
                </a:solidFill>
                <a:latin typeface="華康超黑體" panose="020B0C09000000000000" pitchFamily="49" charset="-120"/>
                <a:ea typeface="華康超黑體" panose="020B0C09000000000000" pitchFamily="49" charset="-120"/>
              </a:rPr>
              <a:t>Kaggle Contest: Home Credit Default Risk</a:t>
            </a:r>
            <a:r>
              <a:rPr lang="zh-CN" altLang="en-US" sz="5400" dirty="0">
                <a:solidFill>
                  <a:srgbClr val="666633"/>
                </a:solidFill>
                <a:latin typeface="華康超黑體" panose="020B0C09000000000000" pitchFamily="49" charset="-120"/>
                <a:ea typeface="華康超黑體" panose="020B0C09000000000000" pitchFamily="49" charset="-120"/>
              </a:rPr>
              <a:t> </a:t>
            </a:r>
            <a:endParaRPr lang="zh-TW" altLang="en-US" sz="5000" dirty="0">
              <a:solidFill>
                <a:srgbClr val="666633"/>
              </a:solidFill>
              <a:latin typeface="華康超黑體" panose="020B0C09000000000000" pitchFamily="49" charset="-120"/>
              <a:ea typeface="華康超黑體" panose="020B0C09000000000000" pitchFamily="49" charset="-120"/>
            </a:endParaRPr>
          </a:p>
        </p:txBody>
      </p:sp>
      <p:sp>
        <p:nvSpPr>
          <p:cNvPr id="2" name="TextBox 1">
            <a:extLst>
              <a:ext uri="{FF2B5EF4-FFF2-40B4-BE49-F238E27FC236}">
                <a16:creationId xmlns:a16="http://schemas.microsoft.com/office/drawing/2014/main" xmlns="" id="{358B85BE-DAE7-204B-8E10-40437D1F58D2}"/>
              </a:ext>
            </a:extLst>
          </p:cNvPr>
          <p:cNvSpPr txBox="1"/>
          <p:nvPr/>
        </p:nvSpPr>
        <p:spPr>
          <a:xfrm>
            <a:off x="8780443" y="4010140"/>
            <a:ext cx="2159306" cy="1754326"/>
          </a:xfrm>
          <a:prstGeom prst="rect">
            <a:avLst/>
          </a:prstGeom>
          <a:noFill/>
        </p:spPr>
        <p:txBody>
          <a:bodyPr wrap="square" rtlCol="0">
            <a:spAutoFit/>
          </a:bodyPr>
          <a:lstStyle/>
          <a:p>
            <a:r>
              <a:rPr lang="en-US" dirty="0"/>
              <a:t>Group Member:</a:t>
            </a:r>
          </a:p>
          <a:p>
            <a:r>
              <a:rPr lang="en-US" dirty="0"/>
              <a:t>LIU Shiyi 20829438</a:t>
            </a:r>
          </a:p>
          <a:p>
            <a:r>
              <a:rPr lang="en-US" dirty="0"/>
              <a:t>HUI Chun 12284238</a:t>
            </a:r>
          </a:p>
          <a:p>
            <a:endParaRPr lang="en-US" dirty="0"/>
          </a:p>
          <a:p>
            <a:r>
              <a:rPr lang="en-US" b="1" dirty="0"/>
              <a:t>Kaggle</a:t>
            </a:r>
            <a:r>
              <a:rPr lang="zh-CN" altLang="en-US" b="1" dirty="0"/>
              <a:t> </a:t>
            </a:r>
            <a:r>
              <a:rPr lang="en-US" altLang="zh-CN" b="1" dirty="0"/>
              <a:t>ID</a:t>
            </a:r>
            <a:r>
              <a:rPr lang="en-US" b="1" dirty="0"/>
              <a:t>: MATH</a:t>
            </a:r>
            <a:r>
              <a:rPr lang="en-US" altLang="zh-CN" b="1" dirty="0"/>
              <a:t>5470_LIU_HUI</a:t>
            </a:r>
            <a:endParaRPr lang="en-US" b="1" dirty="0"/>
          </a:p>
        </p:txBody>
      </p:sp>
      <p:sp>
        <p:nvSpPr>
          <p:cNvPr id="4" name="TextBox 3">
            <a:extLst>
              <a:ext uri="{FF2B5EF4-FFF2-40B4-BE49-F238E27FC236}">
                <a16:creationId xmlns:a16="http://schemas.microsoft.com/office/drawing/2014/main" xmlns="" id="{ED960FFE-9258-1E41-9490-C8FBE23E7F9A}"/>
              </a:ext>
            </a:extLst>
          </p:cNvPr>
          <p:cNvSpPr txBox="1"/>
          <p:nvPr/>
        </p:nvSpPr>
        <p:spPr>
          <a:xfrm>
            <a:off x="4487538" y="1033073"/>
            <a:ext cx="3216923" cy="461665"/>
          </a:xfrm>
          <a:prstGeom prst="rect">
            <a:avLst/>
          </a:prstGeom>
          <a:noFill/>
        </p:spPr>
        <p:txBody>
          <a:bodyPr wrap="square" rtlCol="0">
            <a:spAutoFit/>
          </a:bodyPr>
          <a:lstStyle/>
          <a:p>
            <a:r>
              <a:rPr lang="en-US" sz="2400" dirty="0">
                <a:solidFill>
                  <a:srgbClr val="666633"/>
                </a:solidFill>
                <a:ea typeface="華康超黑體" panose="020B0C09000000000000" pitchFamily="49" charset="-120"/>
                <a:cs typeface="+mj-cs"/>
              </a:rPr>
              <a:t>MATH5470</a:t>
            </a:r>
          </a:p>
        </p:txBody>
      </p:sp>
      <p:sp>
        <p:nvSpPr>
          <p:cNvPr id="5" name="TextBox 4"/>
          <p:cNvSpPr txBox="1"/>
          <p:nvPr/>
        </p:nvSpPr>
        <p:spPr>
          <a:xfrm>
            <a:off x="4831492" y="6234022"/>
            <a:ext cx="7475838" cy="369332"/>
          </a:xfrm>
          <a:prstGeom prst="rect">
            <a:avLst/>
          </a:prstGeom>
          <a:noFill/>
        </p:spPr>
        <p:txBody>
          <a:bodyPr wrap="square" rtlCol="0">
            <a:spAutoFit/>
          </a:bodyPr>
          <a:lstStyle/>
          <a:p>
            <a:r>
              <a:rPr lang="en-US" u="sng" dirty="0">
                <a:hlinkClick r:id="rId3"/>
              </a:rPr>
              <a:t>https://www.bilibili.com/video/BV1ZY4y1k7Bq?spm_id_from=333.999.0.0</a:t>
            </a:r>
            <a:endParaRPr lang="en-US" dirty="0"/>
          </a:p>
        </p:txBody>
      </p:sp>
    </p:spTree>
    <p:extLst>
      <p:ext uri="{BB962C8B-B14F-4D97-AF65-F5344CB8AC3E}">
        <p14:creationId xmlns:p14="http://schemas.microsoft.com/office/powerpoint/2010/main" val="22449766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xmlns="" id="{4D2F5404-7CE7-8742-96BF-E98628826FE8}"/>
              </a:ext>
            </a:extLst>
          </p:cNvPr>
          <p:cNvSpPr>
            <a:spLocks noGrp="1"/>
          </p:cNvSpPr>
          <p:nvPr>
            <p:ph idx="1"/>
          </p:nvPr>
        </p:nvSpPr>
        <p:spPr/>
        <p:txBody>
          <a:bodyPr>
            <a:normAutofit/>
          </a:bodyPr>
          <a:lstStyle/>
          <a:p>
            <a:pPr>
              <a:lnSpc>
                <a:spcPct val="150000"/>
              </a:lnSpc>
            </a:pPr>
            <a:r>
              <a:rPr lang="en-US" sz="2400" dirty="0">
                <a:solidFill>
                  <a:schemeClr val="tx1"/>
                </a:solidFill>
              </a:rPr>
              <a:t>Logistic regression</a:t>
            </a:r>
          </a:p>
          <a:p>
            <a:pPr>
              <a:lnSpc>
                <a:spcPct val="150000"/>
              </a:lnSpc>
            </a:pPr>
            <a:r>
              <a:rPr lang="en-US" sz="2400" dirty="0" err="1">
                <a:solidFill>
                  <a:schemeClr val="tx1"/>
                </a:solidFill>
              </a:rPr>
              <a:t>LightGBM</a:t>
            </a:r>
            <a:r>
              <a:rPr lang="en-US" sz="2400" dirty="0">
                <a:solidFill>
                  <a:schemeClr val="tx1"/>
                </a:solidFill>
              </a:rPr>
              <a:t> (Light Gradient Boosting Machine)</a:t>
            </a:r>
            <a:r>
              <a:rPr lang="zh-CN" altLang="en-US" sz="2400" dirty="0">
                <a:solidFill>
                  <a:schemeClr val="tx1"/>
                </a:solidFill>
              </a:rPr>
              <a:t> </a:t>
            </a:r>
            <a:r>
              <a:rPr lang="en-HK" sz="1600" dirty="0" err="1">
                <a:solidFill>
                  <a:schemeClr val="tx1"/>
                </a:solidFill>
              </a:rPr>
              <a:t>LightGBM</a:t>
            </a:r>
            <a:r>
              <a:rPr lang="en-HK" sz="1600" dirty="0">
                <a:solidFill>
                  <a:schemeClr val="tx1"/>
                </a:solidFill>
              </a:rPr>
              <a:t> is a gradient boosting framework that uses tree-based learning algorithms.</a:t>
            </a:r>
            <a:r>
              <a:rPr lang="en-US" sz="1600" dirty="0">
                <a:solidFill>
                  <a:schemeClr val="tx1"/>
                </a:solidFill>
              </a:rPr>
              <a:t> </a:t>
            </a:r>
          </a:p>
          <a:p>
            <a:pPr>
              <a:lnSpc>
                <a:spcPct val="150000"/>
              </a:lnSpc>
            </a:pPr>
            <a:r>
              <a:rPr lang="en-US" sz="2400" dirty="0">
                <a:solidFill>
                  <a:schemeClr val="tx1"/>
                </a:solidFill>
              </a:rPr>
              <a:t>Classification and regression tree (CART)</a:t>
            </a:r>
          </a:p>
          <a:p>
            <a:pPr>
              <a:lnSpc>
                <a:spcPct val="150000"/>
              </a:lnSpc>
            </a:pPr>
            <a:r>
              <a:rPr lang="en-US" sz="2400" dirty="0">
                <a:solidFill>
                  <a:schemeClr val="tx1"/>
                </a:solidFill>
              </a:rPr>
              <a:t>Classification and regression tree (CART) with PCA</a:t>
            </a:r>
          </a:p>
          <a:p>
            <a:pPr>
              <a:lnSpc>
                <a:spcPct val="150000"/>
              </a:lnSpc>
            </a:pPr>
            <a:r>
              <a:rPr lang="en-US" sz="2400" dirty="0">
                <a:solidFill>
                  <a:schemeClr val="tx1"/>
                </a:solidFill>
              </a:rPr>
              <a:t>Evaluation method: K</a:t>
            </a:r>
            <a:r>
              <a:rPr lang="en-US" altLang="zh-CN" sz="2400" dirty="0">
                <a:solidFill>
                  <a:schemeClr val="tx1"/>
                </a:solidFill>
              </a:rPr>
              <a:t>-fold</a:t>
            </a:r>
            <a:r>
              <a:rPr lang="zh-CN" altLang="en-US" sz="2400" dirty="0">
                <a:solidFill>
                  <a:schemeClr val="tx1"/>
                </a:solidFill>
              </a:rPr>
              <a:t> </a:t>
            </a:r>
            <a:r>
              <a:rPr lang="en-US" altLang="zh-CN" sz="2400" dirty="0">
                <a:solidFill>
                  <a:schemeClr val="tx1"/>
                </a:solidFill>
              </a:rPr>
              <a:t>cross-validation</a:t>
            </a:r>
            <a:endParaRPr lang="en-US" sz="2400" dirty="0">
              <a:solidFill>
                <a:schemeClr val="tx1"/>
              </a:solidFill>
            </a:endParaRPr>
          </a:p>
          <a:p>
            <a:pPr marL="0" indent="0">
              <a:buNone/>
            </a:pPr>
            <a:endParaRPr lang="en-US" sz="1800" dirty="0">
              <a:solidFill>
                <a:schemeClr val="tx1"/>
              </a:solidFill>
            </a:endParaRPr>
          </a:p>
        </p:txBody>
      </p:sp>
      <p:sp>
        <p:nvSpPr>
          <p:cNvPr id="3" name="Rectangle 2">
            <a:extLst>
              <a:ext uri="{FF2B5EF4-FFF2-40B4-BE49-F238E27FC236}">
                <a16:creationId xmlns:a16="http://schemas.microsoft.com/office/drawing/2014/main" xmlns="" id="{CA883740-2CB8-A548-B471-4149F4A11772}"/>
              </a:ext>
            </a:extLst>
          </p:cNvPr>
          <p:cNvSpPr txBox="1">
            <a:spLocks noChangeArrowheads="1"/>
          </p:cNvSpPr>
          <p:nvPr/>
        </p:nvSpPr>
        <p:spPr bwMode="auto">
          <a:xfrm>
            <a:off x="1489185" y="-41812"/>
            <a:ext cx="9075842"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500" dirty="0">
                <a:solidFill>
                  <a:srgbClr val="666633"/>
                </a:solidFill>
                <a:latin typeface="華康儷粗黑(P)" panose="020B0700000000000000" pitchFamily="34" charset="-120"/>
                <a:ea typeface="華康儷粗黑(P)" panose="020B0700000000000000" pitchFamily="34" charset="-120"/>
              </a:rPr>
              <a:t>Part 3: Methodology- Modeling</a:t>
            </a:r>
          </a:p>
        </p:txBody>
      </p:sp>
    </p:spTree>
    <p:extLst>
      <p:ext uri="{BB962C8B-B14F-4D97-AF65-F5344CB8AC3E}">
        <p14:creationId xmlns:p14="http://schemas.microsoft.com/office/powerpoint/2010/main" val="157891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 treemap chart&#10;&#10;Description automatically generated">
            <a:extLst>
              <a:ext uri="{FF2B5EF4-FFF2-40B4-BE49-F238E27FC236}">
                <a16:creationId xmlns:a16="http://schemas.microsoft.com/office/drawing/2014/main" xmlns="" id="{5F80A770-A100-3B4A-A2AF-75981F5221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27038" y="2345170"/>
            <a:ext cx="3671560" cy="2538363"/>
          </a:xfrm>
        </p:spPr>
      </p:pic>
      <p:sp>
        <p:nvSpPr>
          <p:cNvPr id="3" name="Rectangle 2">
            <a:extLst>
              <a:ext uri="{FF2B5EF4-FFF2-40B4-BE49-F238E27FC236}">
                <a16:creationId xmlns:a16="http://schemas.microsoft.com/office/drawing/2014/main" xmlns="" id="{6065A41A-74DC-7A4B-AC94-C80A1197AB39}"/>
              </a:ext>
            </a:extLst>
          </p:cNvPr>
          <p:cNvSpPr txBox="1">
            <a:spLocks noChangeArrowheads="1"/>
          </p:cNvSpPr>
          <p:nvPr/>
        </p:nvSpPr>
        <p:spPr bwMode="auto">
          <a:xfrm>
            <a:off x="1489185" y="-41812"/>
            <a:ext cx="8229600"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500" dirty="0">
                <a:solidFill>
                  <a:srgbClr val="666633"/>
                </a:solidFill>
                <a:latin typeface="華康儷粗黑(P)" panose="020B0700000000000000" pitchFamily="34" charset="-120"/>
                <a:ea typeface="華康儷粗黑(P)" panose="020B0700000000000000" pitchFamily="34" charset="-120"/>
              </a:rPr>
              <a:t>Part </a:t>
            </a:r>
            <a:r>
              <a:rPr lang="en-US" altLang="zh-CN" sz="3500" dirty="0">
                <a:solidFill>
                  <a:srgbClr val="666633"/>
                </a:solidFill>
                <a:latin typeface="華康儷粗黑(P)" panose="020B0700000000000000" pitchFamily="34" charset="-120"/>
                <a:ea typeface="華康儷粗黑(P)" panose="020B0700000000000000" pitchFamily="34" charset="-120"/>
              </a:rPr>
              <a:t>4</a:t>
            </a:r>
            <a:r>
              <a:rPr lang="en-US" altLang="zh-TW" sz="3500" dirty="0">
                <a:solidFill>
                  <a:srgbClr val="666633"/>
                </a:solidFill>
                <a:latin typeface="華康儷粗黑(P)" panose="020B0700000000000000" pitchFamily="34" charset="-120"/>
                <a:ea typeface="華康儷粗黑(P)" panose="020B0700000000000000" pitchFamily="34" charset="-120"/>
              </a:rPr>
              <a:t>: Prediction</a:t>
            </a:r>
            <a:endParaRPr lang="zh-TW" altLang="en-US" sz="3500" dirty="0">
              <a:solidFill>
                <a:srgbClr val="666633"/>
              </a:solidFill>
              <a:latin typeface="華康儷粗黑(P)" panose="020B0700000000000000" pitchFamily="34" charset="-120"/>
              <a:ea typeface="華康儷粗黑(P)" panose="020B0700000000000000" pitchFamily="34" charset="-120"/>
            </a:endParaRPr>
          </a:p>
        </p:txBody>
      </p:sp>
      <p:pic>
        <p:nvPicPr>
          <p:cNvPr id="7" name="Picture 6" descr="Chart&#10;&#10;Description automatically generated">
            <a:extLst>
              <a:ext uri="{FF2B5EF4-FFF2-40B4-BE49-F238E27FC236}">
                <a16:creationId xmlns:a16="http://schemas.microsoft.com/office/drawing/2014/main" xmlns="" id="{14A75F30-5BAD-4C4E-A0AB-2EBE868B56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4108" y="2282489"/>
            <a:ext cx="3126261" cy="2562616"/>
          </a:xfrm>
          <a:prstGeom prst="rect">
            <a:avLst/>
          </a:prstGeom>
        </p:spPr>
      </p:pic>
      <p:sp>
        <p:nvSpPr>
          <p:cNvPr id="9" name="TextBox 8">
            <a:extLst>
              <a:ext uri="{FF2B5EF4-FFF2-40B4-BE49-F238E27FC236}">
                <a16:creationId xmlns:a16="http://schemas.microsoft.com/office/drawing/2014/main" xmlns="" id="{266BF2EB-5090-4042-9349-086BF0679EA8}"/>
              </a:ext>
            </a:extLst>
          </p:cNvPr>
          <p:cNvSpPr txBox="1"/>
          <p:nvPr/>
        </p:nvSpPr>
        <p:spPr>
          <a:xfrm>
            <a:off x="1140998" y="1975838"/>
            <a:ext cx="3657600" cy="369332"/>
          </a:xfrm>
          <a:prstGeom prst="rect">
            <a:avLst/>
          </a:prstGeom>
          <a:noFill/>
        </p:spPr>
        <p:txBody>
          <a:bodyPr wrap="square" rtlCol="0">
            <a:spAutoFit/>
          </a:bodyPr>
          <a:lstStyle/>
          <a:p>
            <a:r>
              <a:rPr lang="en-US" dirty="0"/>
              <a:t>Logistic Regression Model</a:t>
            </a:r>
          </a:p>
        </p:txBody>
      </p:sp>
      <p:sp>
        <p:nvSpPr>
          <p:cNvPr id="10" name="TextBox 9">
            <a:extLst>
              <a:ext uri="{FF2B5EF4-FFF2-40B4-BE49-F238E27FC236}">
                <a16:creationId xmlns:a16="http://schemas.microsoft.com/office/drawing/2014/main" xmlns="" id="{B9AD6839-1E9B-A84C-8DD9-AC3FBE30C105}"/>
              </a:ext>
            </a:extLst>
          </p:cNvPr>
          <p:cNvSpPr txBox="1"/>
          <p:nvPr/>
        </p:nvSpPr>
        <p:spPr>
          <a:xfrm>
            <a:off x="1960634" y="4883533"/>
            <a:ext cx="2187146" cy="369332"/>
          </a:xfrm>
          <a:prstGeom prst="rect">
            <a:avLst/>
          </a:prstGeom>
          <a:noFill/>
        </p:spPr>
        <p:txBody>
          <a:bodyPr wrap="square" rtlCol="0">
            <a:spAutoFit/>
          </a:bodyPr>
          <a:lstStyle/>
          <a:p>
            <a:r>
              <a:rPr lang="en-US" dirty="0"/>
              <a:t>Confusion matrix</a:t>
            </a:r>
          </a:p>
        </p:txBody>
      </p:sp>
      <p:sp>
        <p:nvSpPr>
          <p:cNvPr id="11" name="TextBox 10">
            <a:extLst>
              <a:ext uri="{FF2B5EF4-FFF2-40B4-BE49-F238E27FC236}">
                <a16:creationId xmlns:a16="http://schemas.microsoft.com/office/drawing/2014/main" xmlns="" id="{F76DB8F4-BDC7-3F41-988B-8761A37BE723}"/>
              </a:ext>
            </a:extLst>
          </p:cNvPr>
          <p:cNvSpPr txBox="1"/>
          <p:nvPr/>
        </p:nvSpPr>
        <p:spPr>
          <a:xfrm>
            <a:off x="6660292" y="4883533"/>
            <a:ext cx="2014151" cy="369332"/>
          </a:xfrm>
          <a:prstGeom prst="rect">
            <a:avLst/>
          </a:prstGeom>
          <a:noFill/>
        </p:spPr>
        <p:txBody>
          <a:bodyPr wrap="square" rtlCol="0">
            <a:spAutoFit/>
          </a:bodyPr>
          <a:lstStyle/>
          <a:p>
            <a:r>
              <a:rPr lang="en-US" dirty="0"/>
              <a:t>ROC curve</a:t>
            </a:r>
          </a:p>
        </p:txBody>
      </p:sp>
    </p:spTree>
    <p:extLst>
      <p:ext uri="{BB962C8B-B14F-4D97-AF65-F5344CB8AC3E}">
        <p14:creationId xmlns:p14="http://schemas.microsoft.com/office/powerpoint/2010/main" val="3794079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10;&#10;Description automatically generated">
            <a:extLst>
              <a:ext uri="{FF2B5EF4-FFF2-40B4-BE49-F238E27FC236}">
                <a16:creationId xmlns:a16="http://schemas.microsoft.com/office/drawing/2014/main" xmlns="" id="{9F25DB14-81F2-2F40-A3DD-62D993F5908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96518" y="1825625"/>
            <a:ext cx="6798964" cy="4351338"/>
          </a:xfrm>
          <a:noFill/>
        </p:spPr>
      </p:pic>
      <p:sp>
        <p:nvSpPr>
          <p:cNvPr id="6" name="Rectangle 2">
            <a:extLst>
              <a:ext uri="{FF2B5EF4-FFF2-40B4-BE49-F238E27FC236}">
                <a16:creationId xmlns:a16="http://schemas.microsoft.com/office/drawing/2014/main" xmlns="" id="{0DBB87FF-E66D-3143-B72D-0755C030C77D}"/>
              </a:ext>
            </a:extLst>
          </p:cNvPr>
          <p:cNvSpPr txBox="1">
            <a:spLocks noChangeArrowheads="1"/>
          </p:cNvSpPr>
          <p:nvPr/>
        </p:nvSpPr>
        <p:spPr bwMode="auto">
          <a:xfrm>
            <a:off x="1489185" y="-41812"/>
            <a:ext cx="8229600"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500" dirty="0">
                <a:solidFill>
                  <a:srgbClr val="666633"/>
                </a:solidFill>
                <a:latin typeface="華康儷粗黑(P)" panose="020B0700000000000000" pitchFamily="34" charset="-120"/>
                <a:ea typeface="華康儷粗黑(P)" panose="020B0700000000000000" pitchFamily="34" charset="-120"/>
              </a:rPr>
              <a:t>Part </a:t>
            </a:r>
            <a:r>
              <a:rPr lang="en-US" altLang="zh-CN" sz="3500" dirty="0">
                <a:solidFill>
                  <a:srgbClr val="666633"/>
                </a:solidFill>
                <a:latin typeface="華康儷粗黑(P)" panose="020B0700000000000000" pitchFamily="34" charset="-120"/>
                <a:ea typeface="華康儷粗黑(P)" panose="020B0700000000000000" pitchFamily="34" charset="-120"/>
              </a:rPr>
              <a:t>4</a:t>
            </a:r>
            <a:r>
              <a:rPr lang="en-US" altLang="zh-TW" sz="3500" dirty="0">
                <a:solidFill>
                  <a:srgbClr val="666633"/>
                </a:solidFill>
                <a:latin typeface="華康儷粗黑(P)" panose="020B0700000000000000" pitchFamily="34" charset="-120"/>
                <a:ea typeface="華康儷粗黑(P)" panose="020B0700000000000000" pitchFamily="34" charset="-120"/>
              </a:rPr>
              <a:t>: Prediction</a:t>
            </a:r>
            <a:endParaRPr lang="zh-TW" altLang="en-US" sz="3500" dirty="0">
              <a:solidFill>
                <a:srgbClr val="666633"/>
              </a:solidFill>
              <a:latin typeface="華康儷粗黑(P)" panose="020B0700000000000000" pitchFamily="34" charset="-120"/>
              <a:ea typeface="華康儷粗黑(P)" panose="020B0700000000000000" pitchFamily="34" charset="-120"/>
            </a:endParaRPr>
          </a:p>
        </p:txBody>
      </p:sp>
    </p:spTree>
    <p:extLst>
      <p:ext uri="{BB962C8B-B14F-4D97-AF65-F5344CB8AC3E}">
        <p14:creationId xmlns:p14="http://schemas.microsoft.com/office/powerpoint/2010/main" val="26464640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xmlns="" id="{720E0E7D-9D88-0D43-9988-3C6E9D1B1C23}"/>
              </a:ext>
            </a:extLst>
          </p:cNvPr>
          <p:cNvSpPr>
            <a:spLocks noGrp="1"/>
          </p:cNvSpPr>
          <p:nvPr>
            <p:ph idx="1"/>
          </p:nvPr>
        </p:nvSpPr>
        <p:spPr/>
        <p:txBody>
          <a:bodyPr/>
          <a:lstStyle/>
          <a:p>
            <a:pPr marL="0" indent="0" algn="ctr">
              <a:buNone/>
            </a:pPr>
            <a:endParaRPr lang="en-US" dirty="0"/>
          </a:p>
          <a:p>
            <a:pPr marL="0" indent="0" algn="ctr">
              <a:buNone/>
            </a:pPr>
            <a:endParaRPr lang="en-US" dirty="0"/>
          </a:p>
          <a:p>
            <a:pPr marL="0" indent="0" algn="ctr">
              <a:buNone/>
            </a:pPr>
            <a:endParaRPr lang="en-US" dirty="0"/>
          </a:p>
          <a:p>
            <a:pPr marL="0" indent="0" algn="ctr">
              <a:buNone/>
            </a:pPr>
            <a:r>
              <a:rPr lang="en-US" dirty="0"/>
              <a:t>Thanks!</a:t>
            </a:r>
          </a:p>
        </p:txBody>
      </p:sp>
    </p:spTree>
    <p:extLst>
      <p:ext uri="{BB962C8B-B14F-4D97-AF65-F5344CB8AC3E}">
        <p14:creationId xmlns:p14="http://schemas.microsoft.com/office/powerpoint/2010/main" val="4017931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內容版面配置區 3"/>
          <p:cNvSpPr>
            <a:spLocks noGrp="1"/>
          </p:cNvSpPr>
          <p:nvPr>
            <p:ph idx="1"/>
          </p:nvPr>
        </p:nvSpPr>
        <p:spPr>
          <a:xfrm>
            <a:off x="838200" y="1602247"/>
            <a:ext cx="9343768" cy="3653506"/>
          </a:xfrm>
        </p:spPr>
        <p:txBody>
          <a:bodyPr>
            <a:normAutofit fontScale="70000" lnSpcReduction="20000"/>
          </a:bodyPr>
          <a:lstStyle/>
          <a:p>
            <a:pPr marL="514350" indent="-514350">
              <a:lnSpc>
                <a:spcPct val="150000"/>
              </a:lnSpc>
              <a:buFont typeface="+mj-lt"/>
              <a:buAutoNum type="arabicPeriod"/>
            </a:pPr>
            <a:r>
              <a:rPr lang="en-US" altLang="zh-HK" sz="5400" dirty="0">
                <a:solidFill>
                  <a:srgbClr val="666633"/>
                </a:solidFill>
                <a:ea typeface="華康超黑體" panose="020B0C09000000000000" pitchFamily="49" charset="-120"/>
                <a:cs typeface="+mj-cs"/>
              </a:rPr>
              <a:t>Introduction</a:t>
            </a:r>
          </a:p>
          <a:p>
            <a:pPr marL="514350" indent="-514350">
              <a:lnSpc>
                <a:spcPct val="150000"/>
              </a:lnSpc>
              <a:buFont typeface="+mj-lt"/>
              <a:buAutoNum type="arabicPeriod"/>
            </a:pPr>
            <a:r>
              <a:rPr lang="en-US" altLang="zh-HK" sz="5400" dirty="0">
                <a:solidFill>
                  <a:srgbClr val="666633"/>
                </a:solidFill>
                <a:ea typeface="華康超黑體" panose="020B0C09000000000000" pitchFamily="49" charset="-120"/>
                <a:cs typeface="+mj-cs"/>
              </a:rPr>
              <a:t>Data Description</a:t>
            </a:r>
          </a:p>
          <a:p>
            <a:pPr marL="514350" indent="-514350">
              <a:lnSpc>
                <a:spcPct val="150000"/>
              </a:lnSpc>
              <a:buFont typeface="+mj-lt"/>
              <a:buAutoNum type="arabicPeriod"/>
            </a:pPr>
            <a:r>
              <a:rPr lang="en-US" altLang="zh-HK" sz="5400" dirty="0">
                <a:solidFill>
                  <a:srgbClr val="666633"/>
                </a:solidFill>
                <a:ea typeface="華康超黑體" panose="020B0C09000000000000" pitchFamily="49" charset="-120"/>
                <a:cs typeface="+mj-cs"/>
              </a:rPr>
              <a:t>Methodology</a:t>
            </a:r>
          </a:p>
          <a:p>
            <a:pPr marL="514350" indent="-514350">
              <a:lnSpc>
                <a:spcPct val="150000"/>
              </a:lnSpc>
              <a:buFont typeface="+mj-lt"/>
              <a:buAutoNum type="arabicPeriod"/>
            </a:pPr>
            <a:r>
              <a:rPr lang="en-US" altLang="zh-HK" sz="5400" dirty="0">
                <a:solidFill>
                  <a:srgbClr val="666633"/>
                </a:solidFill>
                <a:ea typeface="華康超黑體" panose="020B0C09000000000000" pitchFamily="49" charset="-120"/>
                <a:cs typeface="+mj-cs"/>
              </a:rPr>
              <a:t>Prediction</a:t>
            </a:r>
          </a:p>
          <a:p>
            <a:endParaRPr lang="zh-HK" altLang="en-US" dirty="0">
              <a:solidFill>
                <a:schemeClr val="tx1"/>
              </a:solidFill>
              <a:latin typeface="華康儷細黑" panose="020B0309000000000000" pitchFamily="49" charset="-120"/>
              <a:ea typeface="華康儷細黑" panose="020B0309000000000000" pitchFamily="49" charset="-120"/>
              <a:cs typeface="華康細明體" panose="02020309000000000000" pitchFamily="49" charset="-120"/>
            </a:endParaRPr>
          </a:p>
        </p:txBody>
      </p:sp>
      <p:sp>
        <p:nvSpPr>
          <p:cNvPr id="5" name="Rectangle 2"/>
          <p:cNvSpPr txBox="1">
            <a:spLocks noChangeArrowheads="1"/>
          </p:cNvSpPr>
          <p:nvPr/>
        </p:nvSpPr>
        <p:spPr bwMode="auto">
          <a:xfrm>
            <a:off x="1476828" y="-29455"/>
            <a:ext cx="8229600"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500" dirty="0">
                <a:solidFill>
                  <a:srgbClr val="666633"/>
                </a:solidFill>
                <a:latin typeface="華康儷粗黑(P)" panose="020B0700000000000000" pitchFamily="34" charset="-120"/>
                <a:ea typeface="華康儷粗黑(P)" panose="020B0700000000000000" pitchFamily="34" charset="-120"/>
              </a:rPr>
              <a:t>CONTENTS</a:t>
            </a:r>
            <a:endParaRPr lang="zh-TW" altLang="en-US" sz="3500" dirty="0">
              <a:solidFill>
                <a:srgbClr val="666633"/>
              </a:solidFill>
              <a:latin typeface="華康儷粗黑(P)" panose="020B0700000000000000" pitchFamily="34" charset="-120"/>
              <a:ea typeface="華康儷粗黑(P)" panose="020B0700000000000000" pitchFamily="34" charset="-120"/>
            </a:endParaRPr>
          </a:p>
        </p:txBody>
      </p:sp>
    </p:spTree>
    <p:extLst>
      <p:ext uri="{BB962C8B-B14F-4D97-AF65-F5344CB8AC3E}">
        <p14:creationId xmlns:p14="http://schemas.microsoft.com/office/powerpoint/2010/main" val="772193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person, indoor&#10;&#10;Description automatically generated">
            <a:extLst>
              <a:ext uri="{FF2B5EF4-FFF2-40B4-BE49-F238E27FC236}">
                <a16:creationId xmlns:a16="http://schemas.microsoft.com/office/drawing/2014/main" xmlns="" id="{7529D4FF-A004-894B-ABEC-7564F6D24F6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23576" y="1745169"/>
            <a:ext cx="4936770" cy="3367662"/>
          </a:xfrm>
        </p:spPr>
      </p:pic>
      <p:sp>
        <p:nvSpPr>
          <p:cNvPr id="3" name="Rectangle 2">
            <a:extLst>
              <a:ext uri="{FF2B5EF4-FFF2-40B4-BE49-F238E27FC236}">
                <a16:creationId xmlns:a16="http://schemas.microsoft.com/office/drawing/2014/main" xmlns="" id="{78E4B942-0345-0B48-8927-F9F235BEA738}"/>
              </a:ext>
            </a:extLst>
          </p:cNvPr>
          <p:cNvSpPr txBox="1">
            <a:spLocks noChangeArrowheads="1"/>
          </p:cNvSpPr>
          <p:nvPr/>
        </p:nvSpPr>
        <p:spPr bwMode="auto">
          <a:xfrm>
            <a:off x="1476828" y="-29455"/>
            <a:ext cx="8229600"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500" dirty="0">
                <a:solidFill>
                  <a:srgbClr val="666633"/>
                </a:solidFill>
                <a:latin typeface="華康儷粗黑(P)" panose="020B0700000000000000" pitchFamily="34" charset="-120"/>
                <a:ea typeface="華康儷粗黑(P)" panose="020B0700000000000000" pitchFamily="34" charset="-120"/>
              </a:rPr>
              <a:t>Part 1: Introduction</a:t>
            </a:r>
            <a:endParaRPr lang="zh-TW" altLang="en-US" sz="3500" dirty="0">
              <a:solidFill>
                <a:srgbClr val="666633"/>
              </a:solidFill>
              <a:latin typeface="華康儷粗黑(P)" panose="020B0700000000000000" pitchFamily="34" charset="-120"/>
              <a:ea typeface="華康儷粗黑(P)" panose="020B0700000000000000" pitchFamily="34" charset="-120"/>
            </a:endParaRPr>
          </a:p>
        </p:txBody>
      </p:sp>
      <p:sp>
        <p:nvSpPr>
          <p:cNvPr id="6" name="TextBox 5">
            <a:extLst>
              <a:ext uri="{FF2B5EF4-FFF2-40B4-BE49-F238E27FC236}">
                <a16:creationId xmlns:a16="http://schemas.microsoft.com/office/drawing/2014/main" xmlns="" id="{98973BC8-A5C5-2449-93C9-D35D48D6F4C6}"/>
              </a:ext>
            </a:extLst>
          </p:cNvPr>
          <p:cNvSpPr txBox="1"/>
          <p:nvPr/>
        </p:nvSpPr>
        <p:spPr>
          <a:xfrm>
            <a:off x="7050795" y="1745169"/>
            <a:ext cx="4417764" cy="3693319"/>
          </a:xfrm>
          <a:prstGeom prst="rect">
            <a:avLst/>
          </a:prstGeom>
          <a:noFill/>
        </p:spPr>
        <p:txBody>
          <a:bodyPr wrap="square" rtlCol="0">
            <a:spAutoFit/>
          </a:bodyPr>
          <a:lstStyle/>
          <a:p>
            <a:r>
              <a:rPr lang="en-US" dirty="0"/>
              <a:t>Many people struggle to get loans due to insufficient or non-existent credit histories. And, unfortunately, this population is often taken advantage of by untrustworthy lenders.</a:t>
            </a:r>
            <a:r>
              <a:rPr lang="zh-CN" altLang="en-US" dirty="0"/>
              <a:t> </a:t>
            </a:r>
            <a:r>
              <a:rPr lang="en-US" altLang="zh-CN" dirty="0"/>
              <a:t>This poses a huge danger of crime, such as usury, violence and so on</a:t>
            </a:r>
            <a:r>
              <a:rPr lang="en-US" dirty="0"/>
              <a:t>.  Home Credit company try to solve this issue by making use of a variety of alternative data. </a:t>
            </a:r>
          </a:p>
          <a:p>
            <a:r>
              <a:rPr lang="en-US" dirty="0"/>
              <a:t>Here, to help to unlock the full potential of data and make a better prediction of possible default people, we use different statistical and machine learning methods to achieve that goal.</a:t>
            </a:r>
          </a:p>
        </p:txBody>
      </p:sp>
    </p:spTree>
    <p:extLst>
      <p:ext uri="{BB962C8B-B14F-4D97-AF65-F5344CB8AC3E}">
        <p14:creationId xmlns:p14="http://schemas.microsoft.com/office/powerpoint/2010/main" val="184162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Table&#10;&#10;Description automatically generated">
            <a:extLst>
              <a:ext uri="{FF2B5EF4-FFF2-40B4-BE49-F238E27FC236}">
                <a16:creationId xmlns:a16="http://schemas.microsoft.com/office/drawing/2014/main" xmlns="" id="{5D14176A-2C9B-CC4F-831D-A9A85C5A527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2377870"/>
            <a:ext cx="10515600" cy="3246848"/>
          </a:xfrm>
        </p:spPr>
      </p:pic>
      <p:sp>
        <p:nvSpPr>
          <p:cNvPr id="4" name="Rectangle 2">
            <a:extLst>
              <a:ext uri="{FF2B5EF4-FFF2-40B4-BE49-F238E27FC236}">
                <a16:creationId xmlns:a16="http://schemas.microsoft.com/office/drawing/2014/main" xmlns="" id="{4668F654-7173-AF43-B62E-C6827D976904}"/>
              </a:ext>
            </a:extLst>
          </p:cNvPr>
          <p:cNvSpPr txBox="1">
            <a:spLocks noChangeArrowheads="1"/>
          </p:cNvSpPr>
          <p:nvPr/>
        </p:nvSpPr>
        <p:spPr bwMode="auto">
          <a:xfrm>
            <a:off x="1476828" y="-29455"/>
            <a:ext cx="8229600"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500" dirty="0">
                <a:solidFill>
                  <a:srgbClr val="666633"/>
                </a:solidFill>
                <a:latin typeface="華康儷粗黑(P)" panose="020B0700000000000000" pitchFamily="34" charset="-120"/>
                <a:ea typeface="華康儷粗黑(P)" panose="020B0700000000000000" pitchFamily="34" charset="-120"/>
              </a:rPr>
              <a:t>Part 2: Data Description</a:t>
            </a:r>
            <a:endParaRPr lang="zh-TW" altLang="en-US" sz="3500" dirty="0">
              <a:solidFill>
                <a:srgbClr val="666633"/>
              </a:solidFill>
              <a:latin typeface="華康儷粗黑(P)" panose="020B0700000000000000" pitchFamily="34" charset="-120"/>
              <a:ea typeface="華康儷粗黑(P)" panose="020B0700000000000000" pitchFamily="34" charset="-120"/>
            </a:endParaRPr>
          </a:p>
        </p:txBody>
      </p:sp>
      <p:sp>
        <p:nvSpPr>
          <p:cNvPr id="7" name="TextBox 6">
            <a:extLst>
              <a:ext uri="{FF2B5EF4-FFF2-40B4-BE49-F238E27FC236}">
                <a16:creationId xmlns:a16="http://schemas.microsoft.com/office/drawing/2014/main" xmlns="" id="{4E03F271-95C9-3D43-9366-048CC5C9D1E8}"/>
              </a:ext>
            </a:extLst>
          </p:cNvPr>
          <p:cNvSpPr txBox="1"/>
          <p:nvPr/>
        </p:nvSpPr>
        <p:spPr>
          <a:xfrm>
            <a:off x="838199" y="1734710"/>
            <a:ext cx="10134601" cy="646331"/>
          </a:xfrm>
          <a:prstGeom prst="rect">
            <a:avLst/>
          </a:prstGeom>
          <a:noFill/>
        </p:spPr>
        <p:txBody>
          <a:bodyPr wrap="square" rtlCol="0">
            <a:spAutoFit/>
          </a:bodyPr>
          <a:lstStyle/>
          <a:p>
            <a:r>
              <a:rPr lang="en-HK" dirty="0"/>
              <a:t>In</a:t>
            </a:r>
            <a:r>
              <a:rPr lang="zh-CN" altLang="en-US" dirty="0"/>
              <a:t> </a:t>
            </a:r>
            <a:r>
              <a:rPr lang="en-US" altLang="zh-CN" dirty="0"/>
              <a:t>the</a:t>
            </a:r>
            <a:r>
              <a:rPr lang="zh-CN" altLang="en-US" dirty="0"/>
              <a:t> </a:t>
            </a:r>
            <a:r>
              <a:rPr lang="en-US" altLang="zh-CN" dirty="0"/>
              <a:t>whole process, we mainly use data from </a:t>
            </a:r>
            <a:r>
              <a:rPr lang="en-HK" dirty="0"/>
              <a:t>”</a:t>
            </a:r>
            <a:r>
              <a:rPr lang="en-HK" dirty="0" err="1"/>
              <a:t>Application_train.csv</a:t>
            </a:r>
            <a:r>
              <a:rPr lang="en-HK" dirty="0"/>
              <a:t>”- 122 variables and nearly 300k observations </a:t>
            </a:r>
            <a:endParaRPr lang="en-US" dirty="0"/>
          </a:p>
        </p:txBody>
      </p:sp>
      <p:sp>
        <p:nvSpPr>
          <p:cNvPr id="8" name="TextBox 7">
            <a:extLst>
              <a:ext uri="{FF2B5EF4-FFF2-40B4-BE49-F238E27FC236}">
                <a16:creationId xmlns:a16="http://schemas.microsoft.com/office/drawing/2014/main" xmlns="" id="{F21AB3C6-930F-1243-93D7-681541B06314}"/>
              </a:ext>
            </a:extLst>
          </p:cNvPr>
          <p:cNvSpPr txBox="1"/>
          <p:nvPr/>
        </p:nvSpPr>
        <p:spPr>
          <a:xfrm>
            <a:off x="838199" y="5804202"/>
            <a:ext cx="11197282" cy="923330"/>
          </a:xfrm>
          <a:prstGeom prst="rect">
            <a:avLst/>
          </a:prstGeom>
          <a:noFill/>
        </p:spPr>
        <p:txBody>
          <a:bodyPr wrap="square" rtlCol="0">
            <a:spAutoFit/>
          </a:bodyPr>
          <a:lstStyle/>
          <a:p>
            <a:r>
              <a:rPr lang="en-HK" dirty="0"/>
              <a:t>The 122 variables in it can be broken into 5 categories: personal information of the customer, information </a:t>
            </a:r>
            <a:r>
              <a:rPr lang="en-US" altLang="zh-CN" dirty="0"/>
              <a:t>about</a:t>
            </a:r>
            <a:r>
              <a:rPr lang="en-HK" dirty="0"/>
              <a:t> the loan, information </a:t>
            </a:r>
            <a:r>
              <a:rPr lang="en-US" altLang="zh-CN" dirty="0"/>
              <a:t>about</a:t>
            </a:r>
            <a:r>
              <a:rPr lang="en-HK" dirty="0"/>
              <a:t> the area where the customer lives, the documents customer provided, and the inquiries made to the Credit Bureau</a:t>
            </a:r>
            <a:endParaRPr lang="en-US" dirty="0"/>
          </a:p>
        </p:txBody>
      </p:sp>
    </p:spTree>
    <p:extLst>
      <p:ext uri="{BB962C8B-B14F-4D97-AF65-F5344CB8AC3E}">
        <p14:creationId xmlns:p14="http://schemas.microsoft.com/office/powerpoint/2010/main" val="4085981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histogram&#10;&#10;Description automatically generated">
            <a:extLst>
              <a:ext uri="{FF2B5EF4-FFF2-40B4-BE49-F238E27FC236}">
                <a16:creationId xmlns:a16="http://schemas.microsoft.com/office/drawing/2014/main" xmlns="" id="{63FD2568-F4EC-CA41-9B41-63FD04BD56F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43592" y="4158004"/>
            <a:ext cx="4276269" cy="2672667"/>
          </a:xfrm>
          <a:prstGeom prst="rect">
            <a:avLst/>
          </a:prstGeom>
          <a:noFill/>
        </p:spPr>
      </p:pic>
      <p:sp>
        <p:nvSpPr>
          <p:cNvPr id="8" name="Content Placeholder 2">
            <a:extLst>
              <a:ext uri="{FF2B5EF4-FFF2-40B4-BE49-F238E27FC236}">
                <a16:creationId xmlns:a16="http://schemas.microsoft.com/office/drawing/2014/main" xmlns="" id="{3EB05AD7-2136-72EF-E077-7A3D13960AC0}"/>
              </a:ext>
            </a:extLst>
          </p:cNvPr>
          <p:cNvSpPr>
            <a:spLocks noGrp="1"/>
          </p:cNvSpPr>
          <p:nvPr>
            <p:ph sz="half" idx="2"/>
          </p:nvPr>
        </p:nvSpPr>
        <p:spPr>
          <a:xfrm>
            <a:off x="261837" y="2033776"/>
            <a:ext cx="6681755" cy="2790447"/>
          </a:xfrm>
        </p:spPr>
        <p:txBody>
          <a:bodyPr>
            <a:normAutofit fontScale="25000" lnSpcReduction="20000"/>
          </a:bodyPr>
          <a:lstStyle/>
          <a:p>
            <a:pPr marL="0" indent="0">
              <a:buNone/>
            </a:pPr>
            <a:endParaRPr lang="en-US" sz="2400" dirty="0">
              <a:solidFill>
                <a:schemeClr val="tx1">
                  <a:lumMod val="95000"/>
                  <a:lumOff val="5000"/>
                </a:schemeClr>
              </a:solidFill>
            </a:endParaRPr>
          </a:p>
          <a:p>
            <a:pPr marL="0" indent="0">
              <a:buNone/>
            </a:pPr>
            <a:r>
              <a:rPr lang="en-US" altLang="zh-TW" sz="7000" dirty="0">
                <a:solidFill>
                  <a:schemeClr val="tx1">
                    <a:lumMod val="95000"/>
                    <a:lumOff val="5000"/>
                  </a:schemeClr>
                </a:solidFill>
              </a:rPr>
              <a:t>Data Exploration</a:t>
            </a:r>
            <a:endParaRPr lang="en-US" sz="7000" dirty="0">
              <a:solidFill>
                <a:schemeClr val="tx1">
                  <a:lumMod val="95000"/>
                  <a:lumOff val="5000"/>
                </a:schemeClr>
              </a:solidFill>
            </a:endParaRPr>
          </a:p>
          <a:p>
            <a:pPr>
              <a:lnSpc>
                <a:spcPct val="170000"/>
              </a:lnSpc>
            </a:pPr>
            <a:r>
              <a:rPr lang="en-US" sz="6200" dirty="0">
                <a:solidFill>
                  <a:schemeClr val="tx1">
                    <a:lumMod val="95000"/>
                    <a:lumOff val="5000"/>
                  </a:schemeClr>
                </a:solidFill>
              </a:rPr>
              <a:t>A positive relationship between the amount of loan and loan annuity</a:t>
            </a:r>
          </a:p>
          <a:p>
            <a:pPr>
              <a:lnSpc>
                <a:spcPct val="170000"/>
              </a:lnSpc>
            </a:pPr>
            <a:r>
              <a:rPr lang="en-HK" sz="6600" dirty="0">
                <a:solidFill>
                  <a:schemeClr val="tx1"/>
                </a:solidFill>
              </a:rPr>
              <a:t>The distribution clearly separates into several different lines with a mixture of different levels of income</a:t>
            </a:r>
          </a:p>
          <a:p>
            <a:pPr>
              <a:lnSpc>
                <a:spcPct val="170000"/>
              </a:lnSpc>
            </a:pPr>
            <a:r>
              <a:rPr lang="en-US" sz="6200" dirty="0">
                <a:solidFill>
                  <a:schemeClr val="tx1">
                    <a:lumMod val="95000"/>
                    <a:lumOff val="5000"/>
                  </a:schemeClr>
                </a:solidFill>
              </a:rPr>
              <a:t>Middle-income</a:t>
            </a:r>
            <a:r>
              <a:rPr lang="zh-CN" altLang="en-US" sz="6200" dirty="0">
                <a:solidFill>
                  <a:schemeClr val="tx1">
                    <a:lumMod val="95000"/>
                    <a:lumOff val="5000"/>
                  </a:schemeClr>
                </a:solidFill>
              </a:rPr>
              <a:t> </a:t>
            </a:r>
            <a:r>
              <a:rPr lang="en-US" altLang="zh-CN" sz="6200" dirty="0">
                <a:solidFill>
                  <a:schemeClr val="tx1">
                    <a:lumMod val="95000"/>
                    <a:lumOff val="5000"/>
                  </a:schemeClr>
                </a:solidFill>
              </a:rPr>
              <a:t>group makes up a large part of clients</a:t>
            </a:r>
          </a:p>
          <a:p>
            <a:pPr marL="0" indent="0">
              <a:lnSpc>
                <a:spcPct val="170000"/>
              </a:lnSpc>
              <a:buNone/>
            </a:pPr>
            <a:endParaRPr lang="en-US" sz="6200" dirty="0">
              <a:solidFill>
                <a:schemeClr val="tx1"/>
              </a:solidFill>
            </a:endParaRPr>
          </a:p>
          <a:p>
            <a:pPr>
              <a:lnSpc>
                <a:spcPct val="170000"/>
              </a:lnSpc>
            </a:pPr>
            <a:endParaRPr lang="en-US" sz="6200" dirty="0">
              <a:solidFill>
                <a:schemeClr val="tx1">
                  <a:lumMod val="95000"/>
                  <a:lumOff val="5000"/>
                </a:schemeClr>
              </a:solidFill>
            </a:endParaRPr>
          </a:p>
          <a:p>
            <a:pPr marL="0" indent="0">
              <a:buNone/>
            </a:pPr>
            <a:endParaRPr lang="en-US" sz="2400" dirty="0">
              <a:solidFill>
                <a:schemeClr val="tx1">
                  <a:lumMod val="95000"/>
                  <a:lumOff val="5000"/>
                </a:schemeClr>
              </a:solidFill>
            </a:endParaRPr>
          </a:p>
        </p:txBody>
      </p:sp>
      <p:pic>
        <p:nvPicPr>
          <p:cNvPr id="6" name="Picture 5" descr="Chart, scatter chart&#10;&#10;Description automatically generated">
            <a:extLst>
              <a:ext uri="{FF2B5EF4-FFF2-40B4-BE49-F238E27FC236}">
                <a16:creationId xmlns:a16="http://schemas.microsoft.com/office/drawing/2014/main" xmlns="" id="{3F729036-6699-7C4D-AE8B-AFA4D71B1F5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67234" y="1283153"/>
            <a:ext cx="4276269" cy="2672551"/>
          </a:xfrm>
          <a:prstGeom prst="rect">
            <a:avLst/>
          </a:prstGeom>
        </p:spPr>
      </p:pic>
      <p:sp>
        <p:nvSpPr>
          <p:cNvPr id="9" name="Rectangle 2">
            <a:extLst>
              <a:ext uri="{FF2B5EF4-FFF2-40B4-BE49-F238E27FC236}">
                <a16:creationId xmlns:a16="http://schemas.microsoft.com/office/drawing/2014/main" xmlns="" id="{9FB415DA-7AA6-6944-812C-47E802EC6CF0}"/>
              </a:ext>
            </a:extLst>
          </p:cNvPr>
          <p:cNvSpPr txBox="1">
            <a:spLocks noChangeArrowheads="1"/>
          </p:cNvSpPr>
          <p:nvPr/>
        </p:nvSpPr>
        <p:spPr bwMode="auto">
          <a:xfrm>
            <a:off x="1476828" y="-29455"/>
            <a:ext cx="8229600"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500" dirty="0">
                <a:solidFill>
                  <a:srgbClr val="666633"/>
                </a:solidFill>
                <a:latin typeface="華康儷粗黑(P)" panose="020B0700000000000000" pitchFamily="34" charset="-120"/>
                <a:ea typeface="華康儷粗黑(P)" panose="020B0700000000000000" pitchFamily="34" charset="-120"/>
              </a:rPr>
              <a:t>Part 2: Data Description</a:t>
            </a:r>
            <a:endParaRPr lang="zh-TW" altLang="en-US" sz="3500" dirty="0">
              <a:solidFill>
                <a:srgbClr val="666633"/>
              </a:solidFill>
              <a:latin typeface="華康儷粗黑(P)" panose="020B0700000000000000" pitchFamily="34" charset="-120"/>
              <a:ea typeface="華康儷粗黑(P)" panose="020B0700000000000000" pitchFamily="34" charset="-120"/>
            </a:endParaRPr>
          </a:p>
        </p:txBody>
      </p:sp>
    </p:spTree>
    <p:extLst>
      <p:ext uri="{BB962C8B-B14F-4D97-AF65-F5344CB8AC3E}">
        <p14:creationId xmlns:p14="http://schemas.microsoft.com/office/powerpoint/2010/main" val="303850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Chart&#10;&#10;Description automatically generated">
            <a:extLst>
              <a:ext uri="{FF2B5EF4-FFF2-40B4-BE49-F238E27FC236}">
                <a16:creationId xmlns:a16="http://schemas.microsoft.com/office/drawing/2014/main" xmlns="" id="{78479143-B929-0848-BCC4-3D27D379A7A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24347" y="1448357"/>
            <a:ext cx="4378994" cy="2736871"/>
          </a:xfrm>
        </p:spPr>
      </p:pic>
      <p:pic>
        <p:nvPicPr>
          <p:cNvPr id="6" name="Picture 5" descr="Chart, bar chart&#10;&#10;Description automatically generated">
            <a:extLst>
              <a:ext uri="{FF2B5EF4-FFF2-40B4-BE49-F238E27FC236}">
                <a16:creationId xmlns:a16="http://schemas.microsoft.com/office/drawing/2014/main" xmlns="" id="{3924DDA1-2427-6F43-A788-767326FABE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4119" y="4185228"/>
            <a:ext cx="3625091" cy="2265681"/>
          </a:xfrm>
          <a:prstGeom prst="rect">
            <a:avLst/>
          </a:prstGeom>
        </p:spPr>
      </p:pic>
      <p:pic>
        <p:nvPicPr>
          <p:cNvPr id="9" name="Picture 8" descr="Chart, bar chart&#10;&#10;Description automatically generated">
            <a:extLst>
              <a:ext uri="{FF2B5EF4-FFF2-40B4-BE49-F238E27FC236}">
                <a16:creationId xmlns:a16="http://schemas.microsoft.com/office/drawing/2014/main" xmlns="" id="{EC98DDE2-987B-0C46-BDC5-F8AC5D3755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39873" y="1628147"/>
            <a:ext cx="4546428" cy="2377289"/>
          </a:xfrm>
          <a:prstGeom prst="rect">
            <a:avLst/>
          </a:prstGeom>
        </p:spPr>
      </p:pic>
      <p:pic>
        <p:nvPicPr>
          <p:cNvPr id="11" name="Picture 10" descr="Chart, bar chart&#10;&#10;Description automatically generated">
            <a:extLst>
              <a:ext uri="{FF2B5EF4-FFF2-40B4-BE49-F238E27FC236}">
                <a16:creationId xmlns:a16="http://schemas.microsoft.com/office/drawing/2014/main" xmlns="" id="{6C70E84A-AB29-8642-8096-9AD7CA238FC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48205" y="4005436"/>
            <a:ext cx="4285211" cy="2584553"/>
          </a:xfrm>
          <a:prstGeom prst="rect">
            <a:avLst/>
          </a:prstGeom>
        </p:spPr>
      </p:pic>
      <p:sp>
        <p:nvSpPr>
          <p:cNvPr id="12" name="Rectangle 2">
            <a:extLst>
              <a:ext uri="{FF2B5EF4-FFF2-40B4-BE49-F238E27FC236}">
                <a16:creationId xmlns:a16="http://schemas.microsoft.com/office/drawing/2014/main" xmlns="" id="{5DA763B9-D831-6849-977B-00E65026958B}"/>
              </a:ext>
            </a:extLst>
          </p:cNvPr>
          <p:cNvSpPr txBox="1">
            <a:spLocks noChangeArrowheads="1"/>
          </p:cNvSpPr>
          <p:nvPr/>
        </p:nvSpPr>
        <p:spPr bwMode="auto">
          <a:xfrm>
            <a:off x="1476828" y="-29455"/>
            <a:ext cx="8229600"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500" dirty="0">
                <a:solidFill>
                  <a:srgbClr val="666633"/>
                </a:solidFill>
                <a:latin typeface="華康儷粗黑(P)" panose="020B0700000000000000" pitchFamily="34" charset="-120"/>
                <a:ea typeface="華康儷粗黑(P)" panose="020B0700000000000000" pitchFamily="34" charset="-120"/>
              </a:rPr>
              <a:t>Part 2: Data Description</a:t>
            </a:r>
            <a:endParaRPr lang="zh-TW" altLang="en-US" sz="3500" dirty="0">
              <a:solidFill>
                <a:srgbClr val="666633"/>
              </a:solidFill>
              <a:latin typeface="華康儷粗黑(P)" panose="020B0700000000000000" pitchFamily="34" charset="-120"/>
              <a:ea typeface="華康儷粗黑(P)" panose="020B0700000000000000" pitchFamily="34" charset="-120"/>
            </a:endParaRPr>
          </a:p>
        </p:txBody>
      </p:sp>
    </p:spTree>
    <p:extLst>
      <p:ext uri="{BB962C8B-B14F-4D97-AF65-F5344CB8AC3E}">
        <p14:creationId xmlns:p14="http://schemas.microsoft.com/office/powerpoint/2010/main" val="1770731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Chart, bar chart, waterfall chart&#10;&#10;Description automatically generated">
            <a:extLst>
              <a:ext uri="{FF2B5EF4-FFF2-40B4-BE49-F238E27FC236}">
                <a16:creationId xmlns:a16="http://schemas.microsoft.com/office/drawing/2014/main" xmlns="" id="{924E3EBB-D726-254D-BD3D-61A0534017B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13020" y="2348642"/>
            <a:ext cx="5067300" cy="2705100"/>
          </a:xfrm>
        </p:spPr>
      </p:pic>
      <p:pic>
        <p:nvPicPr>
          <p:cNvPr id="8" name="Picture 7" descr="Chart&#10;&#10;Description automatically generated">
            <a:extLst>
              <a:ext uri="{FF2B5EF4-FFF2-40B4-BE49-F238E27FC236}">
                <a16:creationId xmlns:a16="http://schemas.microsoft.com/office/drawing/2014/main" xmlns="" id="{16B80C89-FAE2-474B-A88B-BE110BCE7B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8420" y="2374042"/>
            <a:ext cx="5054600" cy="2679700"/>
          </a:xfrm>
          <a:prstGeom prst="rect">
            <a:avLst/>
          </a:prstGeom>
        </p:spPr>
      </p:pic>
      <p:sp>
        <p:nvSpPr>
          <p:cNvPr id="10" name="TextBox 9">
            <a:extLst>
              <a:ext uri="{FF2B5EF4-FFF2-40B4-BE49-F238E27FC236}">
                <a16:creationId xmlns:a16="http://schemas.microsoft.com/office/drawing/2014/main" xmlns="" id="{2FC02758-1388-E748-B605-3E738500FC10}"/>
              </a:ext>
            </a:extLst>
          </p:cNvPr>
          <p:cNvSpPr txBox="1"/>
          <p:nvPr/>
        </p:nvSpPr>
        <p:spPr>
          <a:xfrm>
            <a:off x="1476828" y="1807344"/>
            <a:ext cx="3774794" cy="646331"/>
          </a:xfrm>
          <a:prstGeom prst="rect">
            <a:avLst/>
          </a:prstGeom>
          <a:noFill/>
        </p:spPr>
        <p:txBody>
          <a:bodyPr wrap="square" rtlCol="0">
            <a:spAutoFit/>
          </a:bodyPr>
          <a:lstStyle/>
          <a:p>
            <a:r>
              <a:rPr lang="en-US" dirty="0"/>
              <a:t>TARGET: 80% of 0 in data- </a:t>
            </a:r>
            <a:r>
              <a:rPr lang="en-US" dirty="0">
                <a:solidFill>
                  <a:srgbClr val="FF0000"/>
                </a:solidFill>
              </a:rPr>
              <a:t>Imbalanced data</a:t>
            </a:r>
          </a:p>
        </p:txBody>
      </p:sp>
      <p:sp>
        <p:nvSpPr>
          <p:cNvPr id="11" name="TextBox 10">
            <a:extLst>
              <a:ext uri="{FF2B5EF4-FFF2-40B4-BE49-F238E27FC236}">
                <a16:creationId xmlns:a16="http://schemas.microsoft.com/office/drawing/2014/main" xmlns="" id="{41F76F19-8688-1D40-B0C3-30913A3AC51D}"/>
              </a:ext>
            </a:extLst>
          </p:cNvPr>
          <p:cNvSpPr txBox="1"/>
          <p:nvPr/>
        </p:nvSpPr>
        <p:spPr>
          <a:xfrm>
            <a:off x="6581641" y="1807344"/>
            <a:ext cx="4133531" cy="369332"/>
          </a:xfrm>
          <a:prstGeom prst="rect">
            <a:avLst/>
          </a:prstGeom>
          <a:noFill/>
        </p:spPr>
        <p:txBody>
          <a:bodyPr wrap="square" rtlCol="0">
            <a:spAutoFit/>
          </a:bodyPr>
          <a:lstStyle/>
          <a:p>
            <a:r>
              <a:rPr lang="en-US" dirty="0"/>
              <a:t>GENDER: XNA value- </a:t>
            </a:r>
            <a:r>
              <a:rPr lang="en-US" dirty="0">
                <a:solidFill>
                  <a:srgbClr val="FF0000"/>
                </a:solidFill>
              </a:rPr>
              <a:t>Uncanonical value </a:t>
            </a:r>
          </a:p>
        </p:txBody>
      </p:sp>
      <p:sp>
        <p:nvSpPr>
          <p:cNvPr id="12" name="Rectangle 2">
            <a:extLst>
              <a:ext uri="{FF2B5EF4-FFF2-40B4-BE49-F238E27FC236}">
                <a16:creationId xmlns:a16="http://schemas.microsoft.com/office/drawing/2014/main" xmlns="" id="{4AE9089F-6244-4842-AF0E-571FD6CE445E}"/>
              </a:ext>
            </a:extLst>
          </p:cNvPr>
          <p:cNvSpPr txBox="1">
            <a:spLocks noChangeArrowheads="1"/>
          </p:cNvSpPr>
          <p:nvPr/>
        </p:nvSpPr>
        <p:spPr bwMode="auto">
          <a:xfrm>
            <a:off x="1476828" y="-29455"/>
            <a:ext cx="8229600"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500" dirty="0">
                <a:solidFill>
                  <a:srgbClr val="666633"/>
                </a:solidFill>
                <a:latin typeface="華康儷粗黑(P)" panose="020B0700000000000000" pitchFamily="34" charset="-120"/>
                <a:ea typeface="華康儷粗黑(P)" panose="020B0700000000000000" pitchFamily="34" charset="-120"/>
              </a:rPr>
              <a:t>Part 2: Data Description</a:t>
            </a:r>
            <a:endParaRPr lang="zh-TW" altLang="en-US" sz="3500" dirty="0">
              <a:solidFill>
                <a:srgbClr val="666633"/>
              </a:solidFill>
              <a:latin typeface="華康儷粗黑(P)" panose="020B0700000000000000" pitchFamily="34" charset="-120"/>
              <a:ea typeface="華康儷粗黑(P)" panose="020B0700000000000000" pitchFamily="34" charset="-120"/>
            </a:endParaRPr>
          </a:p>
        </p:txBody>
      </p:sp>
    </p:spTree>
    <p:extLst>
      <p:ext uri="{BB962C8B-B14F-4D97-AF65-F5344CB8AC3E}">
        <p14:creationId xmlns:p14="http://schemas.microsoft.com/office/powerpoint/2010/main" val="23365105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D033A3D3-7BF8-1442-A7EB-47CEFEBE564F}"/>
              </a:ext>
            </a:extLst>
          </p:cNvPr>
          <p:cNvSpPr txBox="1">
            <a:spLocks noChangeArrowheads="1"/>
          </p:cNvSpPr>
          <p:nvPr/>
        </p:nvSpPr>
        <p:spPr bwMode="auto">
          <a:xfrm>
            <a:off x="1489185" y="-41812"/>
            <a:ext cx="8229600"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500" dirty="0">
                <a:solidFill>
                  <a:srgbClr val="666633"/>
                </a:solidFill>
                <a:latin typeface="華康儷粗黑(P)" panose="020B0700000000000000" pitchFamily="34" charset="-120"/>
                <a:ea typeface="華康儷粗黑(P)" panose="020B0700000000000000" pitchFamily="34" charset="-120"/>
              </a:rPr>
              <a:t>Part 3: Methodology</a:t>
            </a:r>
            <a:endParaRPr lang="zh-TW" altLang="en-US" sz="3500" dirty="0">
              <a:solidFill>
                <a:srgbClr val="666633"/>
              </a:solidFill>
              <a:latin typeface="華康儷粗黑(P)" panose="020B0700000000000000" pitchFamily="34" charset="-120"/>
              <a:ea typeface="華康儷粗黑(P)" panose="020B0700000000000000" pitchFamily="34" charset="-120"/>
            </a:endParaRPr>
          </a:p>
        </p:txBody>
      </p:sp>
      <p:grpSp>
        <p:nvGrpSpPr>
          <p:cNvPr id="10" name="Group 9">
            <a:extLst>
              <a:ext uri="{FF2B5EF4-FFF2-40B4-BE49-F238E27FC236}">
                <a16:creationId xmlns:a16="http://schemas.microsoft.com/office/drawing/2014/main" xmlns="" id="{6BD626ED-CB4F-D249-8724-EC920EAA4F56}"/>
              </a:ext>
            </a:extLst>
          </p:cNvPr>
          <p:cNvGrpSpPr/>
          <p:nvPr/>
        </p:nvGrpSpPr>
        <p:grpSpPr>
          <a:xfrm>
            <a:off x="4504235" y="1962407"/>
            <a:ext cx="2557848" cy="3804337"/>
            <a:chOff x="4504235" y="1962407"/>
            <a:chExt cx="2557848" cy="3804337"/>
          </a:xfrm>
        </p:grpSpPr>
        <p:sp>
          <p:nvSpPr>
            <p:cNvPr id="4" name="Rounded Rectangle 3">
              <a:extLst>
                <a:ext uri="{FF2B5EF4-FFF2-40B4-BE49-F238E27FC236}">
                  <a16:creationId xmlns:a16="http://schemas.microsoft.com/office/drawing/2014/main" xmlns="" id="{13F5E7EA-57D9-A34E-8A5C-620BDE7D2114}"/>
                </a:ext>
              </a:extLst>
            </p:cNvPr>
            <p:cNvSpPr/>
            <p:nvPr/>
          </p:nvSpPr>
          <p:spPr>
            <a:xfrm>
              <a:off x="4504235" y="1962407"/>
              <a:ext cx="2557848" cy="871151"/>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Preparation</a:t>
              </a:r>
            </a:p>
          </p:txBody>
        </p:sp>
        <p:sp>
          <p:nvSpPr>
            <p:cNvPr id="7" name="Rounded Rectangle 6">
              <a:extLst>
                <a:ext uri="{FF2B5EF4-FFF2-40B4-BE49-F238E27FC236}">
                  <a16:creationId xmlns:a16="http://schemas.microsoft.com/office/drawing/2014/main" xmlns="" id="{C2B572CD-1341-7448-8495-EBA65ED73CEF}"/>
                </a:ext>
              </a:extLst>
            </p:cNvPr>
            <p:cNvSpPr/>
            <p:nvPr/>
          </p:nvSpPr>
          <p:spPr>
            <a:xfrm>
              <a:off x="4504235" y="3429000"/>
              <a:ext cx="2557848" cy="871151"/>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Modeling</a:t>
              </a:r>
              <a:r>
                <a:rPr lang="zh-CN" altLang="en-US" dirty="0"/>
                <a:t> </a:t>
              </a:r>
              <a:r>
                <a:rPr lang="en-US" altLang="zh-CN" dirty="0"/>
                <a:t>&amp;</a:t>
              </a:r>
              <a:r>
                <a:rPr lang="zh-CN" altLang="en-US" dirty="0"/>
                <a:t> </a:t>
              </a:r>
              <a:r>
                <a:rPr lang="en-US" altLang="zh-CN" dirty="0"/>
                <a:t>Validation</a:t>
              </a:r>
              <a:endParaRPr lang="en-US" dirty="0"/>
            </a:p>
          </p:txBody>
        </p:sp>
        <p:sp>
          <p:nvSpPr>
            <p:cNvPr id="8" name="Rounded Rectangle 7">
              <a:extLst>
                <a:ext uri="{FF2B5EF4-FFF2-40B4-BE49-F238E27FC236}">
                  <a16:creationId xmlns:a16="http://schemas.microsoft.com/office/drawing/2014/main" xmlns="" id="{32FCA2D7-5B78-1D4F-B800-5F463AC2E066}"/>
                </a:ext>
              </a:extLst>
            </p:cNvPr>
            <p:cNvSpPr/>
            <p:nvPr/>
          </p:nvSpPr>
          <p:spPr>
            <a:xfrm>
              <a:off x="4504235" y="4895593"/>
              <a:ext cx="2557848" cy="871151"/>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Prediction</a:t>
              </a:r>
            </a:p>
          </p:txBody>
        </p:sp>
      </p:grpSp>
    </p:spTree>
    <p:extLst>
      <p:ext uri="{BB962C8B-B14F-4D97-AF65-F5344CB8AC3E}">
        <p14:creationId xmlns:p14="http://schemas.microsoft.com/office/powerpoint/2010/main" val="3323855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Diagram&#10;&#10;Description automatically generated">
            <a:extLst>
              <a:ext uri="{FF2B5EF4-FFF2-40B4-BE49-F238E27FC236}">
                <a16:creationId xmlns:a16="http://schemas.microsoft.com/office/drawing/2014/main" xmlns="" id="{9D0B715C-DFEA-F94B-9978-464964D594E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4365" y="1951672"/>
            <a:ext cx="5524500" cy="2540000"/>
          </a:xfrm>
        </p:spPr>
      </p:pic>
      <p:sp>
        <p:nvSpPr>
          <p:cNvPr id="3" name="Rectangle 2">
            <a:extLst>
              <a:ext uri="{FF2B5EF4-FFF2-40B4-BE49-F238E27FC236}">
                <a16:creationId xmlns:a16="http://schemas.microsoft.com/office/drawing/2014/main" xmlns="" id="{55CD3CE1-3C9E-B044-A582-922B5C5DADE9}"/>
              </a:ext>
            </a:extLst>
          </p:cNvPr>
          <p:cNvSpPr txBox="1">
            <a:spLocks noChangeArrowheads="1"/>
          </p:cNvSpPr>
          <p:nvPr/>
        </p:nvSpPr>
        <p:spPr bwMode="auto">
          <a:xfrm>
            <a:off x="1489185" y="-41812"/>
            <a:ext cx="9075842" cy="1206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TW" sz="3500" dirty="0">
                <a:solidFill>
                  <a:srgbClr val="666633"/>
                </a:solidFill>
                <a:latin typeface="華康儷粗黑(P)" panose="020B0700000000000000" pitchFamily="34" charset="-120"/>
                <a:ea typeface="華康儷粗黑(P)" panose="020B0700000000000000" pitchFamily="34" charset="-120"/>
              </a:rPr>
              <a:t>Part 3: Methodology- Data Preparation</a:t>
            </a:r>
            <a:endParaRPr lang="zh-TW" altLang="en-US" sz="3500" dirty="0">
              <a:solidFill>
                <a:srgbClr val="666633"/>
              </a:solidFill>
              <a:latin typeface="華康儷粗黑(P)" panose="020B0700000000000000" pitchFamily="34" charset="-120"/>
              <a:ea typeface="華康儷粗黑(P)" panose="020B0700000000000000" pitchFamily="34" charset="-120"/>
            </a:endParaRPr>
          </a:p>
        </p:txBody>
      </p:sp>
      <p:sp>
        <p:nvSpPr>
          <p:cNvPr id="7" name="TextBox 6">
            <a:extLst>
              <a:ext uri="{FF2B5EF4-FFF2-40B4-BE49-F238E27FC236}">
                <a16:creationId xmlns:a16="http://schemas.microsoft.com/office/drawing/2014/main" xmlns="" id="{64B00713-AE3B-FB4D-96A6-D78CF49CABF2}"/>
              </a:ext>
            </a:extLst>
          </p:cNvPr>
          <p:cNvSpPr txBox="1"/>
          <p:nvPr/>
        </p:nvSpPr>
        <p:spPr>
          <a:xfrm>
            <a:off x="6529516" y="1951672"/>
            <a:ext cx="5338119" cy="5139869"/>
          </a:xfrm>
          <a:prstGeom prst="rect">
            <a:avLst/>
          </a:prstGeom>
          <a:noFill/>
        </p:spPr>
        <p:txBody>
          <a:bodyPr wrap="square" rtlCol="0">
            <a:spAutoFit/>
          </a:bodyPr>
          <a:lstStyle/>
          <a:p>
            <a:r>
              <a:rPr lang="en-US" altLang="zh-CN" sz="2000" b="1" dirty="0"/>
              <a:t>Observations: </a:t>
            </a:r>
          </a:p>
          <a:p>
            <a:pPr marL="285750" indent="-285750">
              <a:buFont typeface="Arial" panose="020B0604020202020204" pitchFamily="34" charset="0"/>
              <a:buChar char="•"/>
            </a:pPr>
            <a:r>
              <a:rPr lang="en-US" altLang="zh-CN" dirty="0"/>
              <a:t>Drop some odd or vague observations. For instance: observations that do not have car age despite car ownership, observations that do not have valid gender type </a:t>
            </a:r>
          </a:p>
          <a:p>
            <a:pPr marL="285750" indent="-285750">
              <a:buFont typeface="Arial" panose="020B0604020202020204" pitchFamily="34" charset="0"/>
              <a:buChar char="•"/>
            </a:pPr>
            <a:r>
              <a:rPr lang="en-US" altLang="zh-CN" dirty="0"/>
              <a:t>Exclude some outliers</a:t>
            </a:r>
          </a:p>
          <a:p>
            <a:pPr marL="285750" indent="-285750">
              <a:buFont typeface="Arial" panose="020B0604020202020204" pitchFamily="34" charset="0"/>
              <a:buChar char="•"/>
            </a:pPr>
            <a:endParaRPr lang="en-US" altLang="zh-CN" dirty="0"/>
          </a:p>
          <a:p>
            <a:r>
              <a:rPr lang="en-US" sz="2000" b="1" dirty="0"/>
              <a:t>Variables: </a:t>
            </a:r>
          </a:p>
          <a:p>
            <a:pPr marL="285750" indent="-285750">
              <a:buFont typeface="Arial" panose="020B0604020202020204" pitchFamily="34" charset="0"/>
              <a:buChar char="•"/>
            </a:pPr>
            <a:r>
              <a:rPr lang="en-US" dirty="0"/>
              <a:t>Drop variables that are clearly </a:t>
            </a:r>
            <a:r>
              <a:rPr lang="en-US" dirty="0" err="1"/>
              <a:t>unrelevant</a:t>
            </a:r>
            <a:r>
              <a:rPr lang="en-US" dirty="0"/>
              <a:t> to the prediction. For instance: The ceiling mode of the house</a:t>
            </a:r>
          </a:p>
          <a:p>
            <a:pPr marL="285750" indent="-285750">
              <a:buFont typeface="Arial" panose="020B0604020202020204" pitchFamily="34" charset="0"/>
              <a:buChar char="•"/>
            </a:pPr>
            <a:r>
              <a:rPr lang="en-US" dirty="0"/>
              <a:t>Recode some variables into categorical values</a:t>
            </a:r>
          </a:p>
          <a:p>
            <a:pPr marL="285750" indent="-285750">
              <a:buFont typeface="Arial" panose="020B0604020202020204" pitchFamily="34" charset="0"/>
              <a:buChar char="•"/>
            </a:pPr>
            <a:r>
              <a:rPr lang="en-HK" dirty="0"/>
              <a:t>Create Interaction Variables</a:t>
            </a:r>
            <a:r>
              <a:rPr lang="en-US" dirty="0"/>
              <a:t> </a:t>
            </a:r>
          </a:p>
          <a:p>
            <a:pPr marL="285750" indent="-285750">
              <a:buFont typeface="Arial" panose="020B0604020202020204" pitchFamily="34" charset="0"/>
              <a:buChar char="•"/>
            </a:pPr>
            <a:r>
              <a:rPr lang="en-US" dirty="0"/>
              <a:t>Transform each variable into either character or numeric</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755312485"/>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0910-10" id="{B854C85E-4AFA-45D0-A6CA-A7B184D0188D}" vid="{9EACD8FD-EDFC-4A97-A86C-0FAB11500A1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佈景主題</Template>
  <TotalTime>432</TotalTime>
  <Words>1146</Words>
  <Application>Microsoft Macintosh PowerPoint</Application>
  <PresentationFormat>Widescreen</PresentationFormat>
  <Paragraphs>95</Paragraphs>
  <Slides>13</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Arial</vt:lpstr>
      <vt:lpstr>Calibri</vt:lpstr>
      <vt:lpstr>新細明體</vt:lpstr>
      <vt:lpstr>等线</vt:lpstr>
      <vt:lpstr>華康儷粗黑(P)</vt:lpstr>
      <vt:lpstr>華康儷細黑</vt:lpstr>
      <vt:lpstr>華康儷細黑(P)</vt:lpstr>
      <vt:lpstr>華康細明體</vt:lpstr>
      <vt:lpstr>華康超黑體</vt:lpstr>
      <vt:lpstr>Office 佈景主題</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 Shiyi</dc:creator>
  <cp:lastModifiedBy>Microsoft Office User</cp:lastModifiedBy>
  <cp:revision>2</cp:revision>
  <dcterms:created xsi:type="dcterms:W3CDTF">2022-05-02T06:14:05Z</dcterms:created>
  <dcterms:modified xsi:type="dcterms:W3CDTF">2022-05-03T05:46:49Z</dcterms:modified>
</cp:coreProperties>
</file>

<file path=docProps/thumbnail.jpeg>
</file>